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5"/>
  </p:notesMasterIdLst>
  <p:sldIdLst>
    <p:sldId id="256" r:id="rId2"/>
    <p:sldId id="258" r:id="rId3"/>
    <p:sldId id="259" r:id="rId4"/>
    <p:sldId id="260" r:id="rId5"/>
    <p:sldId id="264" r:id="rId6"/>
    <p:sldId id="262" r:id="rId7"/>
    <p:sldId id="263" r:id="rId8"/>
    <p:sldId id="266" r:id="rId9"/>
    <p:sldId id="267" r:id="rId10"/>
    <p:sldId id="265" r:id="rId11"/>
    <p:sldId id="268" r:id="rId12"/>
    <p:sldId id="269" r:id="rId13"/>
    <p:sldId id="270" r:id="rId14"/>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Comic Sans MS" pitchFamily="-107" charset="0"/>
        <a:ea typeface="ＭＳ Ｐゴシック" pitchFamily="-107" charset="-128"/>
        <a:cs typeface="+mn-cs"/>
      </a:defRPr>
    </a:lvl1pPr>
    <a:lvl2pPr marL="457200" algn="l" rtl="0" eaLnBrk="0" fontAlgn="base" hangingPunct="0">
      <a:spcBef>
        <a:spcPct val="0"/>
      </a:spcBef>
      <a:spcAft>
        <a:spcPct val="0"/>
      </a:spcAft>
      <a:defRPr sz="2400" kern="1200">
        <a:solidFill>
          <a:schemeClr val="tx1"/>
        </a:solidFill>
        <a:latin typeface="Comic Sans MS" pitchFamily="-107" charset="0"/>
        <a:ea typeface="ＭＳ Ｐゴシック" pitchFamily="-107" charset="-128"/>
        <a:cs typeface="+mn-cs"/>
      </a:defRPr>
    </a:lvl2pPr>
    <a:lvl3pPr marL="914400" algn="l" rtl="0" eaLnBrk="0" fontAlgn="base" hangingPunct="0">
      <a:spcBef>
        <a:spcPct val="0"/>
      </a:spcBef>
      <a:spcAft>
        <a:spcPct val="0"/>
      </a:spcAft>
      <a:defRPr sz="2400" kern="1200">
        <a:solidFill>
          <a:schemeClr val="tx1"/>
        </a:solidFill>
        <a:latin typeface="Comic Sans MS" pitchFamily="-107" charset="0"/>
        <a:ea typeface="ＭＳ Ｐゴシック" pitchFamily="-107" charset="-128"/>
        <a:cs typeface="+mn-cs"/>
      </a:defRPr>
    </a:lvl3pPr>
    <a:lvl4pPr marL="1371600" algn="l" rtl="0" eaLnBrk="0" fontAlgn="base" hangingPunct="0">
      <a:spcBef>
        <a:spcPct val="0"/>
      </a:spcBef>
      <a:spcAft>
        <a:spcPct val="0"/>
      </a:spcAft>
      <a:defRPr sz="2400" kern="1200">
        <a:solidFill>
          <a:schemeClr val="tx1"/>
        </a:solidFill>
        <a:latin typeface="Comic Sans MS" pitchFamily="-107" charset="0"/>
        <a:ea typeface="ＭＳ Ｐゴシック" pitchFamily="-107" charset="-128"/>
        <a:cs typeface="+mn-cs"/>
      </a:defRPr>
    </a:lvl4pPr>
    <a:lvl5pPr marL="1828800" algn="l" rtl="0" eaLnBrk="0" fontAlgn="base" hangingPunct="0">
      <a:spcBef>
        <a:spcPct val="0"/>
      </a:spcBef>
      <a:spcAft>
        <a:spcPct val="0"/>
      </a:spcAft>
      <a:defRPr sz="2400" kern="1200">
        <a:solidFill>
          <a:schemeClr val="tx1"/>
        </a:solidFill>
        <a:latin typeface="Comic Sans MS" pitchFamily="-107" charset="0"/>
        <a:ea typeface="ＭＳ Ｐゴシック" pitchFamily="-107" charset="-128"/>
        <a:cs typeface="+mn-cs"/>
      </a:defRPr>
    </a:lvl5pPr>
    <a:lvl6pPr marL="2286000" algn="l" defTabSz="914400" rtl="0" eaLnBrk="1" latinLnBrk="0" hangingPunct="1">
      <a:defRPr sz="2400" kern="1200">
        <a:solidFill>
          <a:schemeClr val="tx1"/>
        </a:solidFill>
        <a:latin typeface="Comic Sans MS" pitchFamily="-107" charset="0"/>
        <a:ea typeface="ＭＳ Ｐゴシック" pitchFamily="-107" charset="-128"/>
        <a:cs typeface="+mn-cs"/>
      </a:defRPr>
    </a:lvl6pPr>
    <a:lvl7pPr marL="2743200" algn="l" defTabSz="914400" rtl="0" eaLnBrk="1" latinLnBrk="0" hangingPunct="1">
      <a:defRPr sz="2400" kern="1200">
        <a:solidFill>
          <a:schemeClr val="tx1"/>
        </a:solidFill>
        <a:latin typeface="Comic Sans MS" pitchFamily="-107" charset="0"/>
        <a:ea typeface="ＭＳ Ｐゴシック" pitchFamily="-107" charset="-128"/>
        <a:cs typeface="+mn-cs"/>
      </a:defRPr>
    </a:lvl7pPr>
    <a:lvl8pPr marL="3200400" algn="l" defTabSz="914400" rtl="0" eaLnBrk="1" latinLnBrk="0" hangingPunct="1">
      <a:defRPr sz="2400" kern="1200">
        <a:solidFill>
          <a:schemeClr val="tx1"/>
        </a:solidFill>
        <a:latin typeface="Comic Sans MS" pitchFamily="-107" charset="0"/>
        <a:ea typeface="ＭＳ Ｐゴシック" pitchFamily="-107" charset="-128"/>
        <a:cs typeface="+mn-cs"/>
      </a:defRPr>
    </a:lvl8pPr>
    <a:lvl9pPr marL="3657600" algn="l" defTabSz="914400" rtl="0" eaLnBrk="1" latinLnBrk="0" hangingPunct="1">
      <a:defRPr sz="2400" kern="1200">
        <a:solidFill>
          <a:schemeClr val="tx1"/>
        </a:solidFill>
        <a:latin typeface="Comic Sans MS" pitchFamily="-107" charset="0"/>
        <a:ea typeface="ＭＳ Ｐゴシック" pitchFamily="-107"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kiosk/>
    <p:sldAll/>
    <p:penClr>
      <a:schemeClr val="tx1"/>
    </p:penClr>
  </p:showPr>
  <p:clrMru>
    <a:srgbClr val="000000"/>
    <a:srgbClr val="FF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3" d="100"/>
          <a:sy n="43" d="100"/>
        </p:scale>
        <p:origin x="-109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1026"/>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7411" name="Rectangle 1027"/>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4340" name="Rectangle 1028"/>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7413" name="Rectangle 1029"/>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414" name="Rectangle 1030"/>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7415" name="Rectangle 1031"/>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557BAAE4-474E-4FFB-B421-1AC452363B49}"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omic Sans MS" pitchFamily="-107" charset="0"/>
        <a:ea typeface="ＭＳ Ｐゴシック" pitchFamily="-107" charset="-128"/>
        <a:cs typeface="ＭＳ Ｐゴシック" pitchFamily="-107" charset="-128"/>
      </a:defRPr>
    </a:lvl1pPr>
    <a:lvl2pPr marL="457200" algn="l" rtl="0" eaLnBrk="0" fontAlgn="base" hangingPunct="0">
      <a:spcBef>
        <a:spcPct val="30000"/>
      </a:spcBef>
      <a:spcAft>
        <a:spcPct val="0"/>
      </a:spcAft>
      <a:defRPr sz="1200" kern="1200">
        <a:solidFill>
          <a:schemeClr val="tx1"/>
        </a:solidFill>
        <a:latin typeface="Comic Sans MS" pitchFamily="-107" charset="0"/>
        <a:ea typeface="ＭＳ Ｐゴシック" pitchFamily="-107" charset="-128"/>
        <a:cs typeface="+mn-cs"/>
      </a:defRPr>
    </a:lvl2pPr>
    <a:lvl3pPr marL="914400" algn="l" rtl="0" eaLnBrk="0" fontAlgn="base" hangingPunct="0">
      <a:spcBef>
        <a:spcPct val="30000"/>
      </a:spcBef>
      <a:spcAft>
        <a:spcPct val="0"/>
      </a:spcAft>
      <a:defRPr sz="1200" kern="1200">
        <a:solidFill>
          <a:schemeClr val="tx1"/>
        </a:solidFill>
        <a:latin typeface="Comic Sans MS" pitchFamily="-107" charset="0"/>
        <a:ea typeface="ＭＳ Ｐゴシック" pitchFamily="-107" charset="-128"/>
        <a:cs typeface="+mn-cs"/>
      </a:defRPr>
    </a:lvl3pPr>
    <a:lvl4pPr marL="1371600" algn="l" rtl="0" eaLnBrk="0" fontAlgn="base" hangingPunct="0">
      <a:spcBef>
        <a:spcPct val="30000"/>
      </a:spcBef>
      <a:spcAft>
        <a:spcPct val="0"/>
      </a:spcAft>
      <a:defRPr sz="1200" kern="1200">
        <a:solidFill>
          <a:schemeClr val="tx1"/>
        </a:solidFill>
        <a:latin typeface="Comic Sans MS" pitchFamily="-107" charset="0"/>
        <a:ea typeface="ＭＳ Ｐゴシック" pitchFamily="-107" charset="-128"/>
        <a:cs typeface="+mn-cs"/>
      </a:defRPr>
    </a:lvl4pPr>
    <a:lvl5pPr marL="1828800" algn="l" rtl="0" eaLnBrk="0" fontAlgn="base" hangingPunct="0">
      <a:spcBef>
        <a:spcPct val="30000"/>
      </a:spcBef>
      <a:spcAft>
        <a:spcPct val="0"/>
      </a:spcAft>
      <a:defRPr sz="1200" kern="1200">
        <a:solidFill>
          <a:schemeClr val="tx1"/>
        </a:solidFill>
        <a:latin typeface="Comic Sans MS" pitchFamily="-107" charset="0"/>
        <a:ea typeface="ＭＳ Ｐゴシック" pitchFamily="-107"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1031"/>
          <p:cNvSpPr>
            <a:spLocks noGrp="1" noChangeArrowheads="1"/>
          </p:cNvSpPr>
          <p:nvPr>
            <p:ph type="sldNum" sz="quarter" idx="5"/>
          </p:nvPr>
        </p:nvSpPr>
        <p:spPr>
          <a:noFill/>
        </p:spPr>
        <p:txBody>
          <a:bodyPr/>
          <a:lstStyle/>
          <a:p>
            <a:fld id="{67093825-9A77-4E2B-807E-7405438FCD59}" type="slidenum">
              <a:rPr lang="en-US"/>
              <a:pPr/>
              <a:t>1</a:t>
            </a:fld>
            <a:endParaRPr lang="en-US"/>
          </a:p>
        </p:txBody>
      </p:sp>
      <p:sp>
        <p:nvSpPr>
          <p:cNvPr id="16387" name="Rectangle 1026"/>
          <p:cNvSpPr>
            <a:spLocks noChangeArrowheads="1" noTextEdit="1"/>
          </p:cNvSpPr>
          <p:nvPr>
            <p:ph type="sldImg"/>
          </p:nvPr>
        </p:nvSpPr>
        <p:spPr>
          <a:ln/>
        </p:spPr>
      </p:sp>
      <p:sp>
        <p:nvSpPr>
          <p:cNvPr id="16388" name="Rectangle 1027"/>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031"/>
          <p:cNvSpPr>
            <a:spLocks noGrp="1" noChangeArrowheads="1"/>
          </p:cNvSpPr>
          <p:nvPr>
            <p:ph type="sldNum" sz="quarter" idx="5"/>
          </p:nvPr>
        </p:nvSpPr>
        <p:spPr>
          <a:noFill/>
        </p:spPr>
        <p:txBody>
          <a:bodyPr/>
          <a:lstStyle/>
          <a:p>
            <a:fld id="{D3FF012A-15FF-42B7-AA67-BFE78E4AD48C}" type="slidenum">
              <a:rPr lang="en-US"/>
              <a:pPr/>
              <a:t>10</a:t>
            </a:fld>
            <a:endParaRPr lang="en-US"/>
          </a:p>
        </p:txBody>
      </p:sp>
      <p:sp>
        <p:nvSpPr>
          <p:cNvPr id="34819" name="Rectangle 2"/>
          <p:cNvSpPr>
            <a:spLocks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1031"/>
          <p:cNvSpPr>
            <a:spLocks noGrp="1" noChangeArrowheads="1"/>
          </p:cNvSpPr>
          <p:nvPr>
            <p:ph type="sldNum" sz="quarter" idx="5"/>
          </p:nvPr>
        </p:nvSpPr>
        <p:spPr>
          <a:noFill/>
        </p:spPr>
        <p:txBody>
          <a:bodyPr/>
          <a:lstStyle/>
          <a:p>
            <a:fld id="{073EF32E-2A76-43F4-B22A-956F11FF588F}" type="slidenum">
              <a:rPr lang="en-US"/>
              <a:pPr/>
              <a:t>11</a:t>
            </a:fld>
            <a:endParaRPr lang="en-US"/>
          </a:p>
        </p:txBody>
      </p:sp>
      <p:sp>
        <p:nvSpPr>
          <p:cNvPr id="36867" name="Rectangle 2"/>
          <p:cNvSpPr>
            <a:spLocks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1031"/>
          <p:cNvSpPr>
            <a:spLocks noGrp="1" noChangeArrowheads="1"/>
          </p:cNvSpPr>
          <p:nvPr>
            <p:ph type="sldNum" sz="quarter" idx="5"/>
          </p:nvPr>
        </p:nvSpPr>
        <p:spPr>
          <a:noFill/>
        </p:spPr>
        <p:txBody>
          <a:bodyPr/>
          <a:lstStyle/>
          <a:p>
            <a:fld id="{8FB71BE7-0EC3-4677-8209-831E2D351280}" type="slidenum">
              <a:rPr lang="en-US"/>
              <a:pPr/>
              <a:t>12</a:t>
            </a:fld>
            <a:endParaRPr lang="en-US"/>
          </a:p>
        </p:txBody>
      </p:sp>
      <p:sp>
        <p:nvSpPr>
          <p:cNvPr id="38915" name="Rectangle 2"/>
          <p:cNvSpPr>
            <a:spLocks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1031"/>
          <p:cNvSpPr>
            <a:spLocks noGrp="1" noChangeArrowheads="1"/>
          </p:cNvSpPr>
          <p:nvPr>
            <p:ph type="sldNum" sz="quarter" idx="5"/>
          </p:nvPr>
        </p:nvSpPr>
        <p:spPr>
          <a:noFill/>
        </p:spPr>
        <p:txBody>
          <a:bodyPr/>
          <a:lstStyle/>
          <a:p>
            <a:fld id="{F587C058-6B11-43AB-8CD5-E97E67C2EE1D}" type="slidenum">
              <a:rPr lang="en-US"/>
              <a:pPr/>
              <a:t>13</a:t>
            </a:fld>
            <a:endParaRPr lang="en-US"/>
          </a:p>
        </p:txBody>
      </p:sp>
      <p:sp>
        <p:nvSpPr>
          <p:cNvPr id="40963" name="Rectangle 2"/>
          <p:cNvSpPr>
            <a:spLocks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031"/>
          <p:cNvSpPr>
            <a:spLocks noGrp="1" noChangeArrowheads="1"/>
          </p:cNvSpPr>
          <p:nvPr>
            <p:ph type="sldNum" sz="quarter" idx="5"/>
          </p:nvPr>
        </p:nvSpPr>
        <p:spPr>
          <a:noFill/>
        </p:spPr>
        <p:txBody>
          <a:bodyPr/>
          <a:lstStyle/>
          <a:p>
            <a:fld id="{362573A4-87D3-4379-8822-90A9C801E88D}" type="slidenum">
              <a:rPr lang="en-US"/>
              <a:pPr/>
              <a:t>2</a:t>
            </a:fld>
            <a:endParaRPr lang="en-US"/>
          </a:p>
        </p:txBody>
      </p:sp>
      <p:sp>
        <p:nvSpPr>
          <p:cNvPr id="18435" name="Rectangle 2"/>
          <p:cNvSpPr>
            <a:spLocks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031"/>
          <p:cNvSpPr>
            <a:spLocks noGrp="1" noChangeArrowheads="1"/>
          </p:cNvSpPr>
          <p:nvPr>
            <p:ph type="sldNum" sz="quarter" idx="5"/>
          </p:nvPr>
        </p:nvSpPr>
        <p:spPr>
          <a:noFill/>
        </p:spPr>
        <p:txBody>
          <a:bodyPr/>
          <a:lstStyle/>
          <a:p>
            <a:fld id="{74823CBF-02E3-406A-A876-B6D3CFD6609A}" type="slidenum">
              <a:rPr lang="en-US"/>
              <a:pPr/>
              <a:t>3</a:t>
            </a:fld>
            <a:endParaRPr lang="en-US"/>
          </a:p>
        </p:txBody>
      </p:sp>
      <p:sp>
        <p:nvSpPr>
          <p:cNvPr id="20483" name="Rectangle 2"/>
          <p:cNvSpPr>
            <a:spLocks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031"/>
          <p:cNvSpPr>
            <a:spLocks noGrp="1" noChangeArrowheads="1"/>
          </p:cNvSpPr>
          <p:nvPr>
            <p:ph type="sldNum" sz="quarter" idx="5"/>
          </p:nvPr>
        </p:nvSpPr>
        <p:spPr>
          <a:noFill/>
        </p:spPr>
        <p:txBody>
          <a:bodyPr/>
          <a:lstStyle/>
          <a:p>
            <a:fld id="{9A3F3310-9587-49B7-806E-91D1D3F3DE6A}" type="slidenum">
              <a:rPr lang="en-US"/>
              <a:pPr/>
              <a:t>4</a:t>
            </a:fld>
            <a:endParaRPr lang="en-US"/>
          </a:p>
        </p:txBody>
      </p:sp>
      <p:sp>
        <p:nvSpPr>
          <p:cNvPr id="22531" name="Rectangle 1026"/>
          <p:cNvSpPr>
            <a:spLocks noChangeArrowheads="1" noTextEdit="1"/>
          </p:cNvSpPr>
          <p:nvPr>
            <p:ph type="sldImg"/>
          </p:nvPr>
        </p:nvSpPr>
        <p:spPr>
          <a:ln/>
        </p:spPr>
      </p:sp>
      <p:sp>
        <p:nvSpPr>
          <p:cNvPr id="22532" name="Rectangle 1027"/>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1031"/>
          <p:cNvSpPr>
            <a:spLocks noGrp="1" noChangeArrowheads="1"/>
          </p:cNvSpPr>
          <p:nvPr>
            <p:ph type="sldNum" sz="quarter" idx="5"/>
          </p:nvPr>
        </p:nvSpPr>
        <p:spPr>
          <a:noFill/>
        </p:spPr>
        <p:txBody>
          <a:bodyPr/>
          <a:lstStyle/>
          <a:p>
            <a:fld id="{4404C834-C7B8-4307-B216-D553E9D49AC7}" type="slidenum">
              <a:rPr lang="en-US"/>
              <a:pPr/>
              <a:t>5</a:t>
            </a:fld>
            <a:endParaRPr lang="en-US"/>
          </a:p>
        </p:txBody>
      </p:sp>
      <p:sp>
        <p:nvSpPr>
          <p:cNvPr id="24579" name="Rectangle 2"/>
          <p:cNvSpPr>
            <a:spLocks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031"/>
          <p:cNvSpPr>
            <a:spLocks noGrp="1" noChangeArrowheads="1"/>
          </p:cNvSpPr>
          <p:nvPr>
            <p:ph type="sldNum" sz="quarter" idx="5"/>
          </p:nvPr>
        </p:nvSpPr>
        <p:spPr>
          <a:noFill/>
        </p:spPr>
        <p:txBody>
          <a:bodyPr/>
          <a:lstStyle/>
          <a:p>
            <a:fld id="{C901E79D-0678-4A67-876F-4ABA8BD9FFCD}" type="slidenum">
              <a:rPr lang="en-US"/>
              <a:pPr/>
              <a:t>6</a:t>
            </a:fld>
            <a:endParaRPr lang="en-US"/>
          </a:p>
        </p:txBody>
      </p:sp>
      <p:sp>
        <p:nvSpPr>
          <p:cNvPr id="26627" name="Rectangle 2"/>
          <p:cNvSpPr>
            <a:spLocks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1031"/>
          <p:cNvSpPr>
            <a:spLocks noGrp="1" noChangeArrowheads="1"/>
          </p:cNvSpPr>
          <p:nvPr>
            <p:ph type="sldNum" sz="quarter" idx="5"/>
          </p:nvPr>
        </p:nvSpPr>
        <p:spPr>
          <a:noFill/>
        </p:spPr>
        <p:txBody>
          <a:bodyPr/>
          <a:lstStyle/>
          <a:p>
            <a:fld id="{051F4FBC-69EA-4C67-86EB-9B51DDB226CA}" type="slidenum">
              <a:rPr lang="en-US"/>
              <a:pPr/>
              <a:t>7</a:t>
            </a:fld>
            <a:endParaRPr lang="en-US"/>
          </a:p>
        </p:txBody>
      </p:sp>
      <p:sp>
        <p:nvSpPr>
          <p:cNvPr id="28675" name="Rectangle 2"/>
          <p:cNvSpPr>
            <a:spLocks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1031"/>
          <p:cNvSpPr>
            <a:spLocks noGrp="1" noChangeArrowheads="1"/>
          </p:cNvSpPr>
          <p:nvPr>
            <p:ph type="sldNum" sz="quarter" idx="5"/>
          </p:nvPr>
        </p:nvSpPr>
        <p:spPr>
          <a:noFill/>
        </p:spPr>
        <p:txBody>
          <a:bodyPr/>
          <a:lstStyle/>
          <a:p>
            <a:fld id="{C78175E1-8C6F-4B8F-8F51-0EAA4658F13F}" type="slidenum">
              <a:rPr lang="en-US"/>
              <a:pPr/>
              <a:t>8</a:t>
            </a:fld>
            <a:endParaRPr lang="en-US"/>
          </a:p>
        </p:txBody>
      </p:sp>
      <p:sp>
        <p:nvSpPr>
          <p:cNvPr id="30723" name="Rectangle 2"/>
          <p:cNvSpPr>
            <a:spLocks noChangeArrowheads="1" noTextEdit="1"/>
          </p:cNvSpPr>
          <p:nvPr>
            <p:ph type="sldImg"/>
          </p:nvPr>
        </p:nvSpPr>
        <p:spPr>
          <a:ln/>
        </p:spPr>
      </p:sp>
      <p:sp>
        <p:nvSpPr>
          <p:cNvPr id="3072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031"/>
          <p:cNvSpPr>
            <a:spLocks noGrp="1" noChangeArrowheads="1"/>
          </p:cNvSpPr>
          <p:nvPr>
            <p:ph type="sldNum" sz="quarter" idx="5"/>
          </p:nvPr>
        </p:nvSpPr>
        <p:spPr>
          <a:noFill/>
        </p:spPr>
        <p:txBody>
          <a:bodyPr/>
          <a:lstStyle/>
          <a:p>
            <a:fld id="{1A5CF33B-BF31-4186-A897-9CC1F9F143F1}" type="slidenum">
              <a:rPr lang="en-US"/>
              <a:pPr/>
              <a:t>9</a:t>
            </a:fld>
            <a:endParaRPr lang="en-US"/>
          </a:p>
        </p:txBody>
      </p:sp>
      <p:sp>
        <p:nvSpPr>
          <p:cNvPr id="32771" name="Rectangle 2"/>
          <p:cNvSpPr>
            <a:spLocks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2286000"/>
            <a:ext cx="7772400" cy="1143000"/>
          </a:xfrm>
        </p:spPr>
        <p:txBody>
          <a:bodyPr/>
          <a:lstStyle>
            <a:lvl1pPr>
              <a:defRPr sz="4400"/>
            </a:lvl1pPr>
          </a:lstStyle>
          <a:p>
            <a:r>
              <a:rPr lang="en-US"/>
              <a:t>Click to edit Master title style</a:t>
            </a:r>
          </a:p>
        </p:txBody>
      </p:sp>
      <p:sp>
        <p:nvSpPr>
          <p:cNvPr id="3075" name="Rectangle 3"/>
          <p:cNvSpPr>
            <a:spLocks noGrp="1" noChangeArrowheads="1"/>
          </p:cNvSpPr>
          <p:nvPr>
            <p:ph type="subTitle" idx="1"/>
          </p:nvPr>
        </p:nvSpPr>
        <p:spPr>
          <a:xfrm>
            <a:off x="2436813" y="3886200"/>
            <a:ext cx="4267200" cy="2057400"/>
          </a:xfrm>
        </p:spPr>
        <p:txBody>
          <a:bodyPr/>
          <a:lstStyle>
            <a:lvl1pPr marL="0" indent="0" algn="ctr">
              <a:buFont typeface="Monotype Sorts" pitchFamily="-107" charset="2"/>
              <a:buNone/>
              <a:defRPr sz="2800"/>
            </a:lvl1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ABBA4386-35D1-4D5B-9D10-B65D436974D9}"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4B269162-1504-4099-A814-1BB43C3F090A}"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1371600"/>
            <a:ext cx="1943100" cy="472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1371600"/>
            <a:ext cx="5676900" cy="472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AB1C613F-CE64-4D0C-B420-E167DFF0DA90}"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AndTx" preserve="1">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1371600"/>
            <a:ext cx="7772400" cy="1143000"/>
          </a:xfrm>
        </p:spPr>
        <p:txBody>
          <a:bodyPr/>
          <a:lstStyle/>
          <a:p>
            <a:r>
              <a:rPr lang="en-US" smtClean="0"/>
              <a:t>Click to edit Master title style</a:t>
            </a:r>
            <a:endParaRPr lang="en-US"/>
          </a:p>
        </p:txBody>
      </p:sp>
      <p:sp>
        <p:nvSpPr>
          <p:cNvPr id="3" name="Chart Placeholder 2"/>
          <p:cNvSpPr>
            <a:spLocks noGrp="1"/>
          </p:cNvSpPr>
          <p:nvPr>
            <p:ph type="chart" sz="half" idx="1"/>
          </p:nvPr>
        </p:nvSpPr>
        <p:spPr>
          <a:xfrm>
            <a:off x="685800" y="2590800"/>
            <a:ext cx="3810000" cy="3505200"/>
          </a:xfrm>
        </p:spPr>
        <p:txBody>
          <a:bodyPr/>
          <a:lstStyle/>
          <a:p>
            <a:pPr lvl="0"/>
            <a:endParaRPr lang="en-US" noProof="0" smtClean="0"/>
          </a:p>
        </p:txBody>
      </p:sp>
      <p:sp>
        <p:nvSpPr>
          <p:cNvPr id="4" name="Text Placeholder 3"/>
          <p:cNvSpPr>
            <a:spLocks noGrp="1"/>
          </p:cNvSpPr>
          <p:nvPr>
            <p:ph type="body" sz="half" idx="2"/>
          </p:nvPr>
        </p:nvSpPr>
        <p:spPr>
          <a:xfrm>
            <a:off x="4648200" y="2590800"/>
            <a:ext cx="3810000" cy="3505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F8462FEF-7EBF-4A0B-AC06-DBB01C97986C}"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32A9AFE8-7C80-4269-A28B-321ECD780A4E}"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BF1CF8F3-E6A9-4A7A-BEBA-416652D98A1F}"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2590800"/>
            <a:ext cx="3810000" cy="3505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590800"/>
            <a:ext cx="3810000" cy="3505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E56A746F-9D03-4D5C-ABF1-164153904407}"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endParaRPr lang="en-US"/>
          </a:p>
        </p:txBody>
      </p:sp>
      <p:sp>
        <p:nvSpPr>
          <p:cNvPr id="8" name="Rectangle 5"/>
          <p:cNvSpPr>
            <a:spLocks noGrp="1" noChangeArrowheads="1"/>
          </p:cNvSpPr>
          <p:nvPr>
            <p:ph type="ftr" sz="quarter" idx="11"/>
          </p:nvPr>
        </p:nvSpPr>
        <p:spPr>
          <a:ln/>
        </p:spPr>
        <p:txBody>
          <a:bodyPr/>
          <a:lstStyle>
            <a:lvl1pPr>
              <a:defRPr/>
            </a:lvl1pPr>
          </a:lstStyle>
          <a:p>
            <a:endParaRPr lang="en-US"/>
          </a:p>
        </p:txBody>
      </p:sp>
      <p:sp>
        <p:nvSpPr>
          <p:cNvPr id="9" name="Rectangle 6"/>
          <p:cNvSpPr>
            <a:spLocks noGrp="1" noChangeArrowheads="1"/>
          </p:cNvSpPr>
          <p:nvPr>
            <p:ph type="sldNum" sz="quarter" idx="12"/>
          </p:nvPr>
        </p:nvSpPr>
        <p:spPr>
          <a:ln/>
        </p:spPr>
        <p:txBody>
          <a:bodyPr/>
          <a:lstStyle>
            <a:lvl1pPr>
              <a:defRPr/>
            </a:lvl1pPr>
          </a:lstStyle>
          <a:p>
            <a:fld id="{6F30C474-7137-4617-84A7-7247C405E609}"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endParaRPr lang="en-US"/>
          </a:p>
        </p:txBody>
      </p:sp>
      <p:sp>
        <p:nvSpPr>
          <p:cNvPr id="4" name="Rectangle 5"/>
          <p:cNvSpPr>
            <a:spLocks noGrp="1" noChangeArrowheads="1"/>
          </p:cNvSpPr>
          <p:nvPr>
            <p:ph type="ftr" sz="quarter" idx="11"/>
          </p:nvPr>
        </p:nvSpPr>
        <p:spPr>
          <a:ln/>
        </p:spPr>
        <p:txBody>
          <a:bodyPr/>
          <a:lstStyle>
            <a:lvl1pPr>
              <a:defRPr/>
            </a:lvl1pPr>
          </a:lstStyle>
          <a:p>
            <a:endParaRPr lang="en-US"/>
          </a:p>
        </p:txBody>
      </p:sp>
      <p:sp>
        <p:nvSpPr>
          <p:cNvPr id="5" name="Rectangle 6"/>
          <p:cNvSpPr>
            <a:spLocks noGrp="1" noChangeArrowheads="1"/>
          </p:cNvSpPr>
          <p:nvPr>
            <p:ph type="sldNum" sz="quarter" idx="12"/>
          </p:nvPr>
        </p:nvSpPr>
        <p:spPr>
          <a:ln/>
        </p:spPr>
        <p:txBody>
          <a:bodyPr/>
          <a:lstStyle>
            <a:lvl1pPr>
              <a:defRPr/>
            </a:lvl1pPr>
          </a:lstStyle>
          <a:p>
            <a:fld id="{905DF128-6A46-41E0-AA95-E17D2C47EBA2}"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US"/>
          </a:p>
        </p:txBody>
      </p:sp>
      <p:sp>
        <p:nvSpPr>
          <p:cNvPr id="3" name="Rectangle 5"/>
          <p:cNvSpPr>
            <a:spLocks noGrp="1" noChangeArrowheads="1"/>
          </p:cNvSpPr>
          <p:nvPr>
            <p:ph type="ftr" sz="quarter" idx="11"/>
          </p:nvPr>
        </p:nvSpPr>
        <p:spPr>
          <a:ln/>
        </p:spPr>
        <p:txBody>
          <a:bodyPr/>
          <a:lstStyle>
            <a:lvl1pPr>
              <a:defRPr/>
            </a:lvl1pPr>
          </a:lstStyle>
          <a:p>
            <a:endParaRPr lang="en-US"/>
          </a:p>
        </p:txBody>
      </p:sp>
      <p:sp>
        <p:nvSpPr>
          <p:cNvPr id="4" name="Rectangle 6"/>
          <p:cNvSpPr>
            <a:spLocks noGrp="1" noChangeArrowheads="1"/>
          </p:cNvSpPr>
          <p:nvPr>
            <p:ph type="sldNum" sz="quarter" idx="12"/>
          </p:nvPr>
        </p:nvSpPr>
        <p:spPr>
          <a:ln/>
        </p:spPr>
        <p:txBody>
          <a:bodyPr/>
          <a:lstStyle>
            <a:lvl1pPr>
              <a:defRPr/>
            </a:lvl1pPr>
          </a:lstStyle>
          <a:p>
            <a:fld id="{515A16DF-2A3F-4A8C-A51A-31FA831C9C87}"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B2F563F0-5C21-4B90-AC75-467C07230D5D}"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2477C3CB-42F5-4783-B408-3BAD26B9F971}"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1371600"/>
            <a:ext cx="7772400" cy="1143000"/>
          </a:xfrm>
          <a:prstGeom prst="rect">
            <a:avLst/>
          </a:prstGeom>
          <a:noFill/>
          <a:ln w="9525">
            <a:noFill/>
            <a:miter lim="800000"/>
            <a:headEnd/>
            <a:tailEnd/>
          </a:ln>
          <a:effectLst>
            <a:outerShdw dist="35921" dir="2700000" algn="ctr" rotWithShape="0">
              <a:schemeClr val="bg2">
                <a:alpha val="99962"/>
              </a:schemeClr>
            </a:outerShdw>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2590800"/>
            <a:ext cx="7772400" cy="3505200"/>
          </a:xfrm>
          <a:prstGeom prst="rect">
            <a:avLst/>
          </a:prstGeom>
          <a:noFill/>
          <a:ln w="9525">
            <a:noFill/>
            <a:miter lim="800000"/>
            <a:headEnd/>
            <a:tailEnd/>
          </a:ln>
          <a:effectLst>
            <a:outerShdw dist="35921" dir="2700000" algn="ctr" rotWithShape="0">
              <a:schemeClr val="bg2">
                <a:alpha val="99962"/>
              </a:schemeClr>
            </a:outerShdw>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4008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00"/>
                </a:solidFill>
              </a:defRPr>
            </a:lvl1pPr>
          </a:lstStyle>
          <a:p>
            <a:endParaRPr lang="en-US"/>
          </a:p>
        </p:txBody>
      </p:sp>
      <p:sp>
        <p:nvSpPr>
          <p:cNvPr id="1029" name="Rectangle 5"/>
          <p:cNvSpPr>
            <a:spLocks noGrp="1" noChangeArrowheads="1"/>
          </p:cNvSpPr>
          <p:nvPr>
            <p:ph type="ftr" sz="quarter" idx="3"/>
          </p:nvPr>
        </p:nvSpPr>
        <p:spPr bwMode="auto">
          <a:xfrm>
            <a:off x="3124200" y="64008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rgbClr val="000000"/>
                </a:solidFill>
              </a:defRPr>
            </a:lvl1pPr>
          </a:lstStyle>
          <a:p>
            <a:endParaRPr lang="en-US"/>
          </a:p>
        </p:txBody>
      </p:sp>
      <p:sp>
        <p:nvSpPr>
          <p:cNvPr id="1030" name="Rectangle 6"/>
          <p:cNvSpPr>
            <a:spLocks noGrp="1" noChangeArrowheads="1"/>
          </p:cNvSpPr>
          <p:nvPr>
            <p:ph type="sldNum" sz="quarter" idx="4"/>
          </p:nvPr>
        </p:nvSpPr>
        <p:spPr bwMode="auto">
          <a:xfrm>
            <a:off x="7772400" y="6400800"/>
            <a:ext cx="1219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defRPr>
            </a:lvl1pPr>
          </a:lstStyle>
          <a:p>
            <a:fld id="{B5A5D5CC-B9D3-4FF1-8BC6-2A95DBEC201D}"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000">
          <a:solidFill>
            <a:schemeClr val="tx2"/>
          </a:solidFill>
          <a:latin typeface="+mj-lt"/>
          <a:ea typeface="+mj-ea"/>
          <a:cs typeface="+mj-cs"/>
        </a:defRPr>
      </a:lvl1pPr>
      <a:lvl2pPr algn="ctr" rtl="0" eaLnBrk="0" fontAlgn="base" hangingPunct="0">
        <a:spcBef>
          <a:spcPct val="0"/>
        </a:spcBef>
        <a:spcAft>
          <a:spcPct val="0"/>
        </a:spcAft>
        <a:defRPr sz="4000">
          <a:solidFill>
            <a:schemeClr val="tx2"/>
          </a:solidFill>
          <a:latin typeface="Comic Sans MS" pitchFamily="-107" charset="0"/>
          <a:ea typeface="ＭＳ Ｐゴシック" pitchFamily="-107" charset="-128"/>
          <a:cs typeface="ＭＳ Ｐゴシック" pitchFamily="-107" charset="-128"/>
        </a:defRPr>
      </a:lvl2pPr>
      <a:lvl3pPr algn="ctr" rtl="0" eaLnBrk="0" fontAlgn="base" hangingPunct="0">
        <a:spcBef>
          <a:spcPct val="0"/>
        </a:spcBef>
        <a:spcAft>
          <a:spcPct val="0"/>
        </a:spcAft>
        <a:defRPr sz="4000">
          <a:solidFill>
            <a:schemeClr val="tx2"/>
          </a:solidFill>
          <a:latin typeface="Comic Sans MS" pitchFamily="-107" charset="0"/>
          <a:ea typeface="ＭＳ Ｐゴシック" pitchFamily="-107" charset="-128"/>
          <a:cs typeface="ＭＳ Ｐゴシック" pitchFamily="-107" charset="-128"/>
        </a:defRPr>
      </a:lvl3pPr>
      <a:lvl4pPr algn="ctr" rtl="0" eaLnBrk="0" fontAlgn="base" hangingPunct="0">
        <a:spcBef>
          <a:spcPct val="0"/>
        </a:spcBef>
        <a:spcAft>
          <a:spcPct val="0"/>
        </a:spcAft>
        <a:defRPr sz="4000">
          <a:solidFill>
            <a:schemeClr val="tx2"/>
          </a:solidFill>
          <a:latin typeface="Comic Sans MS" pitchFamily="-107" charset="0"/>
          <a:ea typeface="ＭＳ Ｐゴシック" pitchFamily="-107" charset="-128"/>
          <a:cs typeface="ＭＳ Ｐゴシック" pitchFamily="-107" charset="-128"/>
        </a:defRPr>
      </a:lvl4pPr>
      <a:lvl5pPr algn="ctr" rtl="0" eaLnBrk="0" fontAlgn="base" hangingPunct="0">
        <a:spcBef>
          <a:spcPct val="0"/>
        </a:spcBef>
        <a:spcAft>
          <a:spcPct val="0"/>
        </a:spcAft>
        <a:defRPr sz="4000">
          <a:solidFill>
            <a:schemeClr val="tx2"/>
          </a:solidFill>
          <a:latin typeface="Comic Sans MS" pitchFamily="-107" charset="0"/>
          <a:ea typeface="ＭＳ Ｐゴシック" pitchFamily="-107" charset="-128"/>
          <a:cs typeface="ＭＳ Ｐゴシック" pitchFamily="-107" charset="-128"/>
        </a:defRPr>
      </a:lvl5pPr>
      <a:lvl6pPr marL="457200" algn="ctr" rtl="0" fontAlgn="base">
        <a:spcBef>
          <a:spcPct val="0"/>
        </a:spcBef>
        <a:spcAft>
          <a:spcPct val="0"/>
        </a:spcAft>
        <a:defRPr sz="4000">
          <a:solidFill>
            <a:schemeClr val="tx2"/>
          </a:solidFill>
          <a:latin typeface="Comic Sans MS" pitchFamily="-107" charset="0"/>
          <a:ea typeface="ＭＳ Ｐゴシック" pitchFamily="-107" charset="-128"/>
          <a:cs typeface="ＭＳ Ｐゴシック" pitchFamily="-107" charset="-128"/>
        </a:defRPr>
      </a:lvl6pPr>
      <a:lvl7pPr marL="914400" algn="ctr" rtl="0" fontAlgn="base">
        <a:spcBef>
          <a:spcPct val="0"/>
        </a:spcBef>
        <a:spcAft>
          <a:spcPct val="0"/>
        </a:spcAft>
        <a:defRPr sz="4000">
          <a:solidFill>
            <a:schemeClr val="tx2"/>
          </a:solidFill>
          <a:latin typeface="Comic Sans MS" pitchFamily="-107" charset="0"/>
          <a:ea typeface="ＭＳ Ｐゴシック" pitchFamily="-107" charset="-128"/>
          <a:cs typeface="ＭＳ Ｐゴシック" pitchFamily="-107" charset="-128"/>
        </a:defRPr>
      </a:lvl7pPr>
      <a:lvl8pPr marL="1371600" algn="ctr" rtl="0" fontAlgn="base">
        <a:spcBef>
          <a:spcPct val="0"/>
        </a:spcBef>
        <a:spcAft>
          <a:spcPct val="0"/>
        </a:spcAft>
        <a:defRPr sz="4000">
          <a:solidFill>
            <a:schemeClr val="tx2"/>
          </a:solidFill>
          <a:latin typeface="Comic Sans MS" pitchFamily="-107" charset="0"/>
          <a:ea typeface="ＭＳ Ｐゴシック" pitchFamily="-107" charset="-128"/>
          <a:cs typeface="ＭＳ Ｐゴシック" pitchFamily="-107" charset="-128"/>
        </a:defRPr>
      </a:lvl8pPr>
      <a:lvl9pPr marL="1828800" algn="ctr" rtl="0" fontAlgn="base">
        <a:spcBef>
          <a:spcPct val="0"/>
        </a:spcBef>
        <a:spcAft>
          <a:spcPct val="0"/>
        </a:spcAft>
        <a:defRPr sz="4000">
          <a:solidFill>
            <a:schemeClr val="tx2"/>
          </a:solidFill>
          <a:latin typeface="Comic Sans MS" pitchFamily="-107" charset="0"/>
          <a:ea typeface="ＭＳ Ｐゴシック" pitchFamily="-107" charset="-128"/>
          <a:cs typeface="ＭＳ Ｐゴシック" pitchFamily="-107" charset="-128"/>
        </a:defRPr>
      </a:lvl9pPr>
    </p:titleStyle>
    <p:bodyStyle>
      <a:lvl1pPr marL="342900" indent="-342900" algn="l" rtl="0" eaLnBrk="0" fontAlgn="base" hangingPunct="0">
        <a:spcBef>
          <a:spcPct val="0"/>
        </a:spcBef>
        <a:spcAft>
          <a:spcPct val="0"/>
        </a:spcAft>
        <a:buClr>
          <a:srgbClr val="FFFF66"/>
        </a:buClr>
        <a:buSzPct val="75000"/>
        <a:buFont typeface="Monotype Sorts" pitchFamily="-107" charset="2"/>
        <a:buChar char="/"/>
        <a:defRPr sz="3200">
          <a:solidFill>
            <a:schemeClr val="tx1"/>
          </a:solidFill>
          <a:latin typeface="+mn-lt"/>
          <a:ea typeface="+mn-ea"/>
          <a:cs typeface="+mn-cs"/>
        </a:defRPr>
      </a:lvl1pPr>
      <a:lvl2pPr marL="742950" indent="-285750" algn="l" rtl="0" eaLnBrk="0" fontAlgn="base" hangingPunct="0">
        <a:spcBef>
          <a:spcPct val="0"/>
        </a:spcBef>
        <a:spcAft>
          <a:spcPct val="0"/>
        </a:spcAft>
        <a:buClr>
          <a:srgbClr val="FF6666"/>
        </a:buClr>
        <a:buSzPct val="75000"/>
        <a:buFont typeface="Monotype Sorts" pitchFamily="-107" charset="2"/>
        <a:buChar char="/"/>
        <a:defRPr sz="2800">
          <a:solidFill>
            <a:schemeClr val="tx1"/>
          </a:solidFill>
          <a:latin typeface="+mn-lt"/>
          <a:ea typeface="+mn-ea"/>
        </a:defRPr>
      </a:lvl2pPr>
      <a:lvl3pPr marL="1143000" indent="-228600" algn="l" rtl="0" eaLnBrk="0" fontAlgn="base" hangingPunct="0">
        <a:spcBef>
          <a:spcPct val="0"/>
        </a:spcBef>
        <a:spcAft>
          <a:spcPct val="0"/>
        </a:spcAft>
        <a:buClr>
          <a:srgbClr val="66CCFF"/>
        </a:buClr>
        <a:buSzPct val="75000"/>
        <a:buFont typeface="Monotype Sorts" pitchFamily="-107" charset="2"/>
        <a:buChar char="/"/>
        <a:defRPr sz="2400">
          <a:solidFill>
            <a:schemeClr val="tx1"/>
          </a:solidFill>
          <a:latin typeface="+mn-lt"/>
          <a:ea typeface="+mn-ea"/>
        </a:defRPr>
      </a:lvl3pPr>
      <a:lvl4pPr marL="1600200" indent="-228600" algn="l" rtl="0" eaLnBrk="0" fontAlgn="base" hangingPunct="0">
        <a:spcBef>
          <a:spcPct val="0"/>
        </a:spcBef>
        <a:spcAft>
          <a:spcPct val="0"/>
        </a:spcAft>
        <a:buClr>
          <a:srgbClr val="80FF00"/>
        </a:buClr>
        <a:buSzPct val="75000"/>
        <a:buFont typeface="Monotype Sorts" pitchFamily="-107" charset="2"/>
        <a:buChar char="/"/>
        <a:defRPr sz="2000">
          <a:solidFill>
            <a:schemeClr val="tx1"/>
          </a:solidFill>
          <a:latin typeface="+mn-lt"/>
          <a:ea typeface="+mn-ea"/>
        </a:defRPr>
      </a:lvl4pPr>
      <a:lvl5pPr marL="2057400" indent="-228600" algn="l" rtl="0" eaLnBrk="0" fontAlgn="base" hangingPunct="0">
        <a:spcBef>
          <a:spcPct val="0"/>
        </a:spcBef>
        <a:spcAft>
          <a:spcPct val="0"/>
        </a:spcAft>
        <a:buClr>
          <a:srgbClr val="FFCC66"/>
        </a:buClr>
        <a:buSzPct val="75000"/>
        <a:buFont typeface="Monotype Sorts" pitchFamily="-107" charset="2"/>
        <a:buChar char="/"/>
        <a:defRPr sz="2000">
          <a:solidFill>
            <a:schemeClr val="tx1"/>
          </a:solidFill>
          <a:latin typeface="+mn-lt"/>
          <a:ea typeface="+mn-ea"/>
        </a:defRPr>
      </a:lvl5pPr>
      <a:lvl6pPr marL="2514600" indent="-228600" algn="l" rtl="0" fontAlgn="base">
        <a:spcBef>
          <a:spcPct val="0"/>
        </a:spcBef>
        <a:spcAft>
          <a:spcPct val="0"/>
        </a:spcAft>
        <a:buClr>
          <a:srgbClr val="FFCC66"/>
        </a:buClr>
        <a:buSzPct val="75000"/>
        <a:buFont typeface="Monotype Sorts" pitchFamily="-107" charset="2"/>
        <a:buChar char="/"/>
        <a:defRPr sz="2000">
          <a:solidFill>
            <a:schemeClr val="tx1"/>
          </a:solidFill>
          <a:latin typeface="+mn-lt"/>
          <a:ea typeface="+mn-ea"/>
        </a:defRPr>
      </a:lvl6pPr>
      <a:lvl7pPr marL="2971800" indent="-228600" algn="l" rtl="0" fontAlgn="base">
        <a:spcBef>
          <a:spcPct val="0"/>
        </a:spcBef>
        <a:spcAft>
          <a:spcPct val="0"/>
        </a:spcAft>
        <a:buClr>
          <a:srgbClr val="FFCC66"/>
        </a:buClr>
        <a:buSzPct val="75000"/>
        <a:buFont typeface="Monotype Sorts" pitchFamily="-107" charset="2"/>
        <a:buChar char="/"/>
        <a:defRPr sz="2000">
          <a:solidFill>
            <a:schemeClr val="tx1"/>
          </a:solidFill>
          <a:latin typeface="+mn-lt"/>
          <a:ea typeface="+mn-ea"/>
        </a:defRPr>
      </a:lvl7pPr>
      <a:lvl8pPr marL="3429000" indent="-228600" algn="l" rtl="0" fontAlgn="base">
        <a:spcBef>
          <a:spcPct val="0"/>
        </a:spcBef>
        <a:spcAft>
          <a:spcPct val="0"/>
        </a:spcAft>
        <a:buClr>
          <a:srgbClr val="FFCC66"/>
        </a:buClr>
        <a:buSzPct val="75000"/>
        <a:buFont typeface="Monotype Sorts" pitchFamily="-107" charset="2"/>
        <a:buChar char="/"/>
        <a:defRPr sz="2000">
          <a:solidFill>
            <a:schemeClr val="tx1"/>
          </a:solidFill>
          <a:latin typeface="+mn-lt"/>
          <a:ea typeface="+mn-ea"/>
        </a:defRPr>
      </a:lvl8pPr>
      <a:lvl9pPr marL="3886200" indent="-228600" algn="l" rtl="0" fontAlgn="base">
        <a:spcBef>
          <a:spcPct val="0"/>
        </a:spcBef>
        <a:spcAft>
          <a:spcPct val="0"/>
        </a:spcAft>
        <a:buClr>
          <a:srgbClr val="FFCC66"/>
        </a:buClr>
        <a:buSzPct val="75000"/>
        <a:buFont typeface="Monotype Sorts" pitchFamily="-107" charset="2"/>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p:txBody>
          <a:bodyPr/>
          <a:lstStyle/>
          <a:p>
            <a:pPr eaLnBrk="1" hangingPunct="1"/>
            <a:r>
              <a:rPr lang="en-US" smtClean="0"/>
              <a:t>Welcome to 3rd Grade!</a:t>
            </a:r>
          </a:p>
        </p:txBody>
      </p:sp>
      <p:sp>
        <p:nvSpPr>
          <p:cNvPr id="5123" name="Rectangle 3"/>
          <p:cNvSpPr>
            <a:spLocks noGrp="1" noChangeArrowheads="1"/>
          </p:cNvSpPr>
          <p:nvPr>
            <p:ph type="subTitle" idx="1"/>
          </p:nvPr>
        </p:nvSpPr>
        <p:spPr/>
        <p:txBody>
          <a:bodyPr/>
          <a:lstStyle/>
          <a:p>
            <a:pPr eaLnBrk="1" hangingPunct="1"/>
            <a:r>
              <a:rPr lang="en-US" smtClean="0"/>
              <a:t>Mrs. Hatley</a:t>
            </a:r>
          </a:p>
          <a:p>
            <a:pPr eaLnBrk="1" hangingPunct="1"/>
            <a:r>
              <a:rPr lang="en-US" smtClean="0"/>
              <a:t>Room 222</a:t>
            </a:r>
          </a:p>
        </p:txBody>
      </p:sp>
    </p:spTree>
  </p:cSld>
  <p:clrMapOvr>
    <a:masterClrMapping/>
  </p:clrMapOvr>
  <p:transition advTm="3637"/>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smtClean="0"/>
              <a:t>Reading Logs</a:t>
            </a:r>
          </a:p>
        </p:txBody>
      </p:sp>
      <p:sp>
        <p:nvSpPr>
          <p:cNvPr id="14339" name="Rectangle 3"/>
          <p:cNvSpPr>
            <a:spLocks noGrp="1" noChangeArrowheads="1"/>
          </p:cNvSpPr>
          <p:nvPr>
            <p:ph type="body" idx="1"/>
          </p:nvPr>
        </p:nvSpPr>
        <p:spPr>
          <a:xfrm>
            <a:off x="685800" y="2286000"/>
            <a:ext cx="7772400" cy="3505200"/>
          </a:xfrm>
        </p:spPr>
        <p:txBody>
          <a:bodyPr/>
          <a:lstStyle/>
          <a:p>
            <a:pPr eaLnBrk="1" hangingPunct="1">
              <a:lnSpc>
                <a:spcPct val="90000"/>
              </a:lnSpc>
              <a:buFont typeface="Monotype Sorts" pitchFamily="-107" charset="2"/>
              <a:buNone/>
            </a:pPr>
            <a:r>
              <a:rPr lang="en-US" sz="1800" smtClean="0">
                <a:latin typeface="American Typewriter" pitchFamily="-107" charset="0"/>
              </a:rPr>
              <a:t>REQUIREMENTS:</a:t>
            </a:r>
          </a:p>
          <a:p>
            <a:pPr eaLnBrk="1" hangingPunct="1">
              <a:lnSpc>
                <a:spcPct val="90000"/>
              </a:lnSpc>
            </a:pPr>
            <a:endParaRPr lang="en-US" sz="1800" smtClean="0">
              <a:latin typeface="American Typewriter" pitchFamily="-107" charset="0"/>
            </a:endParaRPr>
          </a:p>
          <a:p>
            <a:pPr eaLnBrk="1" hangingPunct="1">
              <a:lnSpc>
                <a:spcPct val="90000"/>
              </a:lnSpc>
            </a:pPr>
            <a:r>
              <a:rPr lang="en-US" sz="1800" smtClean="0">
                <a:latin typeface="American Typewriter" pitchFamily="-107" charset="0"/>
              </a:rPr>
              <a:t>-You must record a minimum of 4 entries per week.</a:t>
            </a:r>
          </a:p>
          <a:p>
            <a:pPr eaLnBrk="1" hangingPunct="1">
              <a:lnSpc>
                <a:spcPct val="90000"/>
              </a:lnSpc>
            </a:pPr>
            <a:endParaRPr lang="en-US" sz="1800" smtClean="0">
              <a:latin typeface="American Typewriter" pitchFamily="-107" charset="0"/>
            </a:endParaRPr>
          </a:p>
          <a:p>
            <a:pPr lvl="2" eaLnBrk="1" hangingPunct="1">
              <a:lnSpc>
                <a:spcPct val="90000"/>
              </a:lnSpc>
            </a:pPr>
            <a:r>
              <a:rPr lang="en-US" sz="1800" smtClean="0">
                <a:latin typeface="American Typewriter" pitchFamily="-107" charset="0"/>
              </a:rPr>
              <a:t>- Reading Logs are not valid without parent signature or initials</a:t>
            </a:r>
          </a:p>
          <a:p>
            <a:pPr lvl="2" eaLnBrk="1" hangingPunct="1">
              <a:lnSpc>
                <a:spcPct val="90000"/>
              </a:lnSpc>
            </a:pPr>
            <a:endParaRPr lang="en-US" sz="1800" smtClean="0">
              <a:latin typeface="American Typewriter" pitchFamily="-107" charset="0"/>
            </a:endParaRPr>
          </a:p>
          <a:p>
            <a:pPr eaLnBrk="1" hangingPunct="1">
              <a:lnSpc>
                <a:spcPct val="90000"/>
              </a:lnSpc>
            </a:pPr>
            <a:r>
              <a:rPr lang="en-US" sz="1800" smtClean="0">
                <a:latin typeface="American Typewriter" pitchFamily="-107" charset="0"/>
              </a:rPr>
              <a:t>- Reading Logs are due </a:t>
            </a:r>
            <a:r>
              <a:rPr lang="en-US" sz="1800" b="1" u="sng" smtClean="0">
                <a:latin typeface="American Typewriter" pitchFamily="-107" charset="0"/>
              </a:rPr>
              <a:t>every</a:t>
            </a:r>
            <a:r>
              <a:rPr lang="en-US" sz="1800" smtClean="0">
                <a:latin typeface="American Typewriter" pitchFamily="-107" charset="0"/>
              </a:rPr>
              <a:t> Friday.</a:t>
            </a:r>
          </a:p>
          <a:p>
            <a:pPr eaLnBrk="1" hangingPunct="1">
              <a:lnSpc>
                <a:spcPct val="90000"/>
              </a:lnSpc>
            </a:pPr>
            <a:endParaRPr lang="en-US" sz="1800" smtClean="0">
              <a:latin typeface="American Typewriter" pitchFamily="-107" charset="0"/>
            </a:endParaRPr>
          </a:p>
          <a:p>
            <a:pPr lvl="2" eaLnBrk="1" hangingPunct="1">
              <a:lnSpc>
                <a:spcPct val="90000"/>
              </a:lnSpc>
            </a:pPr>
            <a:r>
              <a:rPr lang="en-US" sz="1800" smtClean="0">
                <a:latin typeface="American Typewriter" pitchFamily="-107" charset="0"/>
              </a:rPr>
              <a:t>-You are required to read a minimum of 20 minutes every night. This will be what you record in your reading log.</a:t>
            </a:r>
          </a:p>
          <a:p>
            <a:pPr lvl="2" eaLnBrk="1" hangingPunct="1">
              <a:lnSpc>
                <a:spcPct val="90000"/>
              </a:lnSpc>
            </a:pPr>
            <a:endParaRPr lang="en-US" sz="1800" smtClean="0">
              <a:latin typeface="American Typewriter" pitchFamily="-107" charset="0"/>
            </a:endParaRPr>
          </a:p>
          <a:p>
            <a:pPr lvl="2" eaLnBrk="1" hangingPunct="1">
              <a:lnSpc>
                <a:spcPct val="90000"/>
              </a:lnSpc>
            </a:pPr>
            <a:r>
              <a:rPr lang="en-US" sz="1800" smtClean="0">
                <a:latin typeface="American Typewriter" pitchFamily="-107" charset="0"/>
              </a:rPr>
              <a:t>-Anything you read can be recorded in your reading log. (ex. Stories from reading book, chapter books, newspaper articles, magazine articles, comic books, etc.)</a:t>
            </a:r>
            <a:endParaRPr lang="en-US" sz="2000" smtClean="0">
              <a:latin typeface="American Typewriter" pitchFamily="-107" charset="0"/>
            </a:endParaRPr>
          </a:p>
          <a:p>
            <a:pPr eaLnBrk="1" hangingPunct="1">
              <a:lnSpc>
                <a:spcPct val="90000"/>
              </a:lnSpc>
            </a:pPr>
            <a:endParaRPr lang="en-US" sz="2800" smtClean="0"/>
          </a:p>
        </p:txBody>
      </p:sp>
    </p:spTree>
  </p:cSld>
  <p:clrMapOvr>
    <a:masterClrMapping/>
  </p:clrMapOvr>
  <p:transition advTm="15811"/>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smtClean="0"/>
              <a:t>Supply List</a:t>
            </a:r>
          </a:p>
        </p:txBody>
      </p:sp>
      <p:sp>
        <p:nvSpPr>
          <p:cNvPr id="29699" name="Rectangle 3"/>
          <p:cNvSpPr>
            <a:spLocks noGrp="1" noChangeArrowheads="1"/>
          </p:cNvSpPr>
          <p:nvPr>
            <p:ph type="body" idx="1"/>
          </p:nvPr>
        </p:nvSpPr>
        <p:spPr>
          <a:xfrm>
            <a:off x="685800" y="2362200"/>
            <a:ext cx="7772400" cy="3505200"/>
          </a:xfrm>
        </p:spPr>
        <p:txBody>
          <a:bodyPr/>
          <a:lstStyle/>
          <a:p>
            <a:pPr eaLnBrk="1" hangingPunct="1">
              <a:lnSpc>
                <a:spcPct val="90000"/>
              </a:lnSpc>
              <a:buFont typeface="Monotype Sorts" pitchFamily="-107" charset="2"/>
              <a:buNone/>
            </a:pPr>
            <a:endParaRPr lang="en-US" sz="2800" noProof="1" smtClean="0">
              <a:latin typeface="Century Gothic" pitchFamily="-107" charset="0"/>
            </a:endParaRPr>
          </a:p>
          <a:p>
            <a:pPr eaLnBrk="1" hangingPunct="1">
              <a:lnSpc>
                <a:spcPct val="90000"/>
              </a:lnSpc>
            </a:pPr>
            <a:r>
              <a:rPr lang="en-US" sz="2400" smtClean="0">
                <a:latin typeface="Century Gothic" pitchFamily="-107" charset="0"/>
              </a:rPr>
              <a:t>This year we will have community supplies and individual supplies. Community supplies are supplies will be available for everyone to use. I have a designated area in our room in which these supplies will be found. Individual supplies are those that only your student will use. They will keep these items in their desk or at home for projects, homework and other assignments. Your student is required to bring in supplies by the </a:t>
            </a:r>
            <a:r>
              <a:rPr lang="en-US" sz="2400" b="1" smtClean="0">
                <a:latin typeface="Century Gothic" pitchFamily="-107" charset="0"/>
              </a:rPr>
              <a:t>second</a:t>
            </a:r>
            <a:r>
              <a:rPr lang="en-US" sz="2400" smtClean="0">
                <a:latin typeface="Century Gothic" pitchFamily="-107" charset="0"/>
              </a:rPr>
              <a:t> week of school. </a:t>
            </a:r>
          </a:p>
          <a:p>
            <a:pPr eaLnBrk="1" hangingPunct="1">
              <a:lnSpc>
                <a:spcPct val="90000"/>
              </a:lnSpc>
            </a:pPr>
            <a:endParaRPr lang="en-US" sz="2800" smtClean="0">
              <a:latin typeface="Century Gothic" pitchFamily="-107" charset="0"/>
            </a:endParaRPr>
          </a:p>
          <a:p>
            <a:pPr eaLnBrk="1" hangingPunct="1">
              <a:lnSpc>
                <a:spcPct val="90000"/>
              </a:lnSpc>
            </a:pPr>
            <a:endParaRPr lang="en-US" sz="2800" b="1" smtClean="0">
              <a:latin typeface="Princetown LET" pitchFamily="-107" charset="0"/>
            </a:endParaRPr>
          </a:p>
          <a:p>
            <a:pPr eaLnBrk="1" hangingPunct="1">
              <a:lnSpc>
                <a:spcPct val="90000"/>
              </a:lnSpc>
            </a:pPr>
            <a:endParaRPr lang="en-US" sz="2800" smtClean="0"/>
          </a:p>
        </p:txBody>
      </p:sp>
    </p:spTree>
  </p:cSld>
  <p:clrMapOvr>
    <a:masterClrMapping/>
  </p:clrMapOvr>
  <p:transition advTm="11226"/>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a:xfrm>
            <a:off x="609600" y="1371600"/>
            <a:ext cx="7772400" cy="4572000"/>
          </a:xfrm>
        </p:spPr>
        <p:txBody>
          <a:bodyPr/>
          <a:lstStyle/>
          <a:p>
            <a:pPr eaLnBrk="1" hangingPunct="1">
              <a:lnSpc>
                <a:spcPct val="90000"/>
              </a:lnSpc>
            </a:pPr>
            <a:r>
              <a:rPr lang="en-US" sz="1800" dirty="0" smtClean="0">
                <a:latin typeface="Century Gothic" pitchFamily="-107" charset="0"/>
              </a:rPr>
              <a:t>Community Supplies:</a:t>
            </a:r>
          </a:p>
          <a:p>
            <a:pPr lvl="2" eaLnBrk="1" hangingPunct="1">
              <a:lnSpc>
                <a:spcPct val="90000"/>
              </a:lnSpc>
            </a:pPr>
            <a:r>
              <a:rPr lang="en-US" sz="1800" dirty="0" smtClean="0">
                <a:latin typeface="Courier New" pitchFamily="-107" charset="0"/>
                <a:cs typeface="Times New Roman" pitchFamily="-107" charset="0"/>
              </a:rPr>
              <a:t>o	</a:t>
            </a:r>
            <a:r>
              <a:rPr lang="en-US" sz="1800" dirty="0" smtClean="0">
                <a:latin typeface="Century Gothic" pitchFamily="-107" charset="0"/>
                <a:cs typeface="Times New Roman" pitchFamily="-107" charset="0"/>
              </a:rPr>
              <a:t>2</a:t>
            </a:r>
            <a:r>
              <a:rPr lang="en-US" sz="1800" dirty="0" smtClean="0">
                <a:latin typeface="Century Gothic" pitchFamily="-107" charset="0"/>
              </a:rPr>
              <a:t> packs of copier paper</a:t>
            </a:r>
          </a:p>
          <a:p>
            <a:pPr lvl="2" eaLnBrk="1" hangingPunct="1">
              <a:lnSpc>
                <a:spcPct val="90000"/>
              </a:lnSpc>
            </a:pPr>
            <a:r>
              <a:rPr lang="en-US" sz="1800" dirty="0" smtClean="0">
                <a:latin typeface="Courier New" pitchFamily="-107" charset="0"/>
                <a:cs typeface="Times New Roman" pitchFamily="-107" charset="0"/>
              </a:rPr>
              <a:t>o	</a:t>
            </a:r>
            <a:r>
              <a:rPr lang="en-US" sz="1800" dirty="0" smtClean="0">
                <a:latin typeface="Century Gothic" pitchFamily="-107" charset="0"/>
              </a:rPr>
              <a:t>10 pencils</a:t>
            </a:r>
          </a:p>
          <a:p>
            <a:pPr lvl="2" eaLnBrk="1" hangingPunct="1">
              <a:lnSpc>
                <a:spcPct val="90000"/>
              </a:lnSpc>
            </a:pPr>
            <a:r>
              <a:rPr lang="en-US" sz="1800" dirty="0" smtClean="0">
                <a:latin typeface="Courier New" pitchFamily="-107" charset="0"/>
                <a:cs typeface="Times New Roman" pitchFamily="-107" charset="0"/>
              </a:rPr>
              <a:t>o	</a:t>
            </a:r>
            <a:r>
              <a:rPr lang="en-US" sz="1800" dirty="0" smtClean="0">
                <a:latin typeface="Century Gothic" pitchFamily="-107" charset="0"/>
              </a:rPr>
              <a:t>Dial antibacterial hand soap</a:t>
            </a:r>
          </a:p>
          <a:p>
            <a:pPr lvl="2" eaLnBrk="1" hangingPunct="1">
              <a:lnSpc>
                <a:spcPct val="90000"/>
              </a:lnSpc>
            </a:pPr>
            <a:r>
              <a:rPr lang="en-US" sz="1800" dirty="0" smtClean="0">
                <a:latin typeface="Courier New" pitchFamily="-107" charset="0"/>
                <a:cs typeface="Times New Roman" pitchFamily="-107" charset="0"/>
              </a:rPr>
              <a:t>o	</a:t>
            </a:r>
            <a:r>
              <a:rPr lang="en-US" sz="1800" dirty="0" smtClean="0">
                <a:latin typeface="Century Gothic" pitchFamily="-107" charset="0"/>
              </a:rPr>
              <a:t>Kleenex (1 box)</a:t>
            </a:r>
          </a:p>
          <a:p>
            <a:pPr lvl="2" eaLnBrk="1" hangingPunct="1">
              <a:lnSpc>
                <a:spcPct val="90000"/>
              </a:lnSpc>
            </a:pPr>
            <a:r>
              <a:rPr lang="en-US" sz="1800" dirty="0" smtClean="0">
                <a:latin typeface="Courier New" pitchFamily="-107" charset="0"/>
                <a:cs typeface="Times New Roman" pitchFamily="-107" charset="0"/>
              </a:rPr>
              <a:t>o	</a:t>
            </a:r>
            <a:r>
              <a:rPr lang="en-US" sz="1800" dirty="0" smtClean="0">
                <a:latin typeface="Century Gothic" pitchFamily="-107" charset="0"/>
              </a:rPr>
              <a:t>Index cards(3x5)</a:t>
            </a:r>
          </a:p>
          <a:p>
            <a:pPr lvl="2" eaLnBrk="1" hangingPunct="1">
              <a:lnSpc>
                <a:spcPct val="90000"/>
              </a:lnSpc>
            </a:pPr>
            <a:r>
              <a:rPr lang="en-US" sz="1800" dirty="0" smtClean="0">
                <a:latin typeface="Century Gothic" pitchFamily="-107" charset="0"/>
              </a:rPr>
              <a:t> Clorox </a:t>
            </a:r>
            <a:r>
              <a:rPr lang="en-US" sz="1800" dirty="0" smtClean="0">
                <a:latin typeface="Century Gothic" pitchFamily="-107" charset="0"/>
              </a:rPr>
              <a:t>wipes</a:t>
            </a:r>
          </a:p>
          <a:p>
            <a:pPr lvl="2" eaLnBrk="1" hangingPunct="1">
              <a:lnSpc>
                <a:spcPct val="90000"/>
              </a:lnSpc>
            </a:pPr>
            <a:r>
              <a:rPr lang="en-US" sz="1800" dirty="0" smtClean="0">
                <a:latin typeface="Century Gothic" pitchFamily="-107" charset="0"/>
              </a:rPr>
              <a:t>Washable markers</a:t>
            </a:r>
          </a:p>
          <a:p>
            <a:pPr lvl="2" eaLnBrk="1" hangingPunct="1">
              <a:lnSpc>
                <a:spcPct val="90000"/>
              </a:lnSpc>
            </a:pPr>
            <a:r>
              <a:rPr lang="en-US" sz="1800" dirty="0" smtClean="0">
                <a:latin typeface="Century Gothic" pitchFamily="-107" charset="0"/>
              </a:rPr>
              <a:t>3 glue </a:t>
            </a:r>
            <a:r>
              <a:rPr lang="en-US" sz="1800" dirty="0" smtClean="0">
                <a:latin typeface="Century Gothic" pitchFamily="-107" charset="0"/>
              </a:rPr>
              <a:t>sticks</a:t>
            </a:r>
          </a:p>
          <a:p>
            <a:pPr lvl="2" eaLnBrk="1" hangingPunct="1">
              <a:lnSpc>
                <a:spcPct val="90000"/>
              </a:lnSpc>
            </a:pPr>
            <a:r>
              <a:rPr lang="en-US" sz="1800" dirty="0" smtClean="0">
                <a:latin typeface="Century Gothic" pitchFamily="-107" charset="0"/>
              </a:rPr>
              <a:t>3 packs of wide rule notebook paper</a:t>
            </a:r>
            <a:endParaRPr lang="en-US" sz="1800" dirty="0" smtClean="0">
              <a:latin typeface="Century Gothic" pitchFamily="-107" charset="0"/>
            </a:endParaRPr>
          </a:p>
          <a:p>
            <a:pPr eaLnBrk="1" hangingPunct="1">
              <a:lnSpc>
                <a:spcPct val="90000"/>
              </a:lnSpc>
            </a:pPr>
            <a:endParaRPr lang="en-US" sz="1800" dirty="0" smtClean="0">
              <a:latin typeface="Century Gothic" pitchFamily="-107" charset="0"/>
            </a:endParaRPr>
          </a:p>
          <a:p>
            <a:pPr eaLnBrk="1" hangingPunct="1">
              <a:lnSpc>
                <a:spcPct val="90000"/>
              </a:lnSpc>
            </a:pPr>
            <a:r>
              <a:rPr lang="en-US" sz="1800" dirty="0" smtClean="0">
                <a:latin typeface="Century Gothic" pitchFamily="-107" charset="0"/>
              </a:rPr>
              <a:t>Individual Supplies:</a:t>
            </a:r>
          </a:p>
          <a:p>
            <a:pPr lvl="2" eaLnBrk="1" hangingPunct="1">
              <a:lnSpc>
                <a:spcPct val="90000"/>
              </a:lnSpc>
            </a:pPr>
            <a:r>
              <a:rPr lang="en-US" sz="1800" dirty="0" smtClean="0">
                <a:latin typeface="Courier New" pitchFamily="-107" charset="0"/>
                <a:cs typeface="Times New Roman" pitchFamily="-107" charset="0"/>
              </a:rPr>
              <a:t>o	</a:t>
            </a:r>
            <a:r>
              <a:rPr lang="en-US" sz="1800" dirty="0" smtClean="0">
                <a:latin typeface="Century Gothic" pitchFamily="-107" charset="0"/>
              </a:rPr>
              <a:t>3 Composition Notebooks (NO SPIRAL BOUND)</a:t>
            </a:r>
            <a:endParaRPr lang="en-US" sz="1800" dirty="0" smtClean="0">
              <a:latin typeface="Princetown LET" pitchFamily="-107" charset="0"/>
            </a:endParaRPr>
          </a:p>
          <a:p>
            <a:pPr lvl="2" eaLnBrk="1" hangingPunct="1">
              <a:lnSpc>
                <a:spcPct val="90000"/>
              </a:lnSpc>
            </a:pPr>
            <a:r>
              <a:rPr lang="en-US" sz="1800" dirty="0" smtClean="0">
                <a:latin typeface="Courier New" pitchFamily="-107" charset="0"/>
                <a:cs typeface="Times New Roman" pitchFamily="-107" charset="0"/>
              </a:rPr>
              <a:t>o	</a:t>
            </a:r>
            <a:r>
              <a:rPr lang="en-US" sz="1800" dirty="0" smtClean="0">
                <a:latin typeface="Century Gothic" pitchFamily="-107" charset="0"/>
                <a:cs typeface="Times New Roman" pitchFamily="-107" charset="0"/>
              </a:rPr>
              <a:t>2 -1</a:t>
            </a:r>
            <a:r>
              <a:rPr lang="en-US" sz="1800" dirty="0" smtClean="0">
                <a:latin typeface="Century Gothic" pitchFamily="-107" charset="0"/>
              </a:rPr>
              <a:t>inch </a:t>
            </a:r>
            <a:r>
              <a:rPr lang="en-US" sz="1800" b="1" dirty="0" smtClean="0">
                <a:latin typeface="Century Gothic" pitchFamily="-107" charset="0"/>
              </a:rPr>
              <a:t>3 ring binders </a:t>
            </a:r>
            <a:r>
              <a:rPr lang="en-US" sz="1800" dirty="0" smtClean="0">
                <a:latin typeface="Century Gothic" pitchFamily="-107" charset="0"/>
              </a:rPr>
              <a:t>for subjects: math, </a:t>
            </a:r>
            <a:r>
              <a:rPr lang="en-US" sz="1800" dirty="0" smtClean="0">
                <a:latin typeface="Century Gothic" pitchFamily="-107" charset="0"/>
              </a:rPr>
              <a:t>reading </a:t>
            </a:r>
            <a:endParaRPr lang="en-US" sz="1800" dirty="0" smtClean="0">
              <a:latin typeface="Princetown LET" pitchFamily="-107" charset="0"/>
            </a:endParaRPr>
          </a:p>
          <a:p>
            <a:pPr lvl="2" eaLnBrk="1" hangingPunct="1">
              <a:lnSpc>
                <a:spcPct val="90000"/>
              </a:lnSpc>
            </a:pPr>
            <a:r>
              <a:rPr lang="en-US" sz="1800" dirty="0" smtClean="0"/>
              <a:t>Scissors</a:t>
            </a:r>
          </a:p>
          <a:p>
            <a:pPr lvl="2" eaLnBrk="1" hangingPunct="1">
              <a:lnSpc>
                <a:spcPct val="90000"/>
              </a:lnSpc>
            </a:pPr>
            <a:r>
              <a:rPr lang="en-US" sz="1800" dirty="0" smtClean="0"/>
              <a:t>Pencil Sharpener</a:t>
            </a:r>
            <a:endParaRPr lang="en-US" sz="1800" dirty="0" smtClean="0"/>
          </a:p>
        </p:txBody>
      </p:sp>
    </p:spTree>
  </p:cSld>
  <p:clrMapOvr>
    <a:masterClrMapping/>
  </p:clrMapOvr>
  <p:transition advTm="22132"/>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smtClean="0"/>
              <a:t>Bus/Car Assignments</a:t>
            </a:r>
          </a:p>
        </p:txBody>
      </p:sp>
      <p:sp>
        <p:nvSpPr>
          <p:cNvPr id="33795" name="Rectangle 3"/>
          <p:cNvSpPr>
            <a:spLocks noGrp="1" noChangeArrowheads="1"/>
          </p:cNvSpPr>
          <p:nvPr>
            <p:ph type="body" idx="1"/>
          </p:nvPr>
        </p:nvSpPr>
        <p:spPr>
          <a:xfrm>
            <a:off x="762000" y="2514600"/>
            <a:ext cx="7772400" cy="3505200"/>
          </a:xfrm>
        </p:spPr>
        <p:txBody>
          <a:bodyPr/>
          <a:lstStyle/>
          <a:p>
            <a:pPr eaLnBrk="1" hangingPunct="1"/>
            <a:r>
              <a:rPr lang="en-US" dirty="0" smtClean="0"/>
              <a:t>Please fill out the transportation information on the clipboard located on the front table</a:t>
            </a:r>
            <a:r>
              <a:rPr lang="en-US" sz="2800" dirty="0" smtClean="0"/>
              <a:t>. </a:t>
            </a:r>
            <a:endParaRPr lang="en-US" dirty="0" smtClean="0"/>
          </a:p>
        </p:txBody>
      </p:sp>
    </p:spTree>
  </p:cSld>
  <p:clrMapOvr>
    <a:masterClrMapping/>
  </p:clrMapOvr>
  <p:transition advTm="7569"/>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smtClean="0"/>
              <a:t>Forms</a:t>
            </a:r>
          </a:p>
        </p:txBody>
      </p:sp>
      <p:sp>
        <p:nvSpPr>
          <p:cNvPr id="7172" name="Rectangle 4"/>
          <p:cNvSpPr>
            <a:spLocks noGrp="1" noChangeArrowheads="1"/>
          </p:cNvSpPr>
          <p:nvPr>
            <p:ph type="body" sz="half" idx="2"/>
          </p:nvPr>
        </p:nvSpPr>
        <p:spPr>
          <a:xfrm>
            <a:off x="762000" y="2590800"/>
            <a:ext cx="7696200" cy="3505200"/>
          </a:xfrm>
        </p:spPr>
        <p:txBody>
          <a:bodyPr/>
          <a:lstStyle/>
          <a:p>
            <a:pPr eaLnBrk="1" hangingPunct="1"/>
            <a:r>
              <a:rPr lang="en-US" sz="2800" dirty="0" smtClean="0"/>
              <a:t>Please fill out the packet of forms on your student’s desk before you leave tonight. Thank You!</a:t>
            </a:r>
            <a:endParaRPr lang="en-US" sz="2800" dirty="0" smtClean="0"/>
          </a:p>
        </p:txBody>
      </p:sp>
    </p:spTree>
  </p:cSld>
  <p:clrMapOvr>
    <a:masterClrMapping/>
  </p:clrMapOvr>
  <p:transition advTm="10797"/>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smtClean="0"/>
              <a:t>Homework Folder</a:t>
            </a:r>
          </a:p>
        </p:txBody>
      </p:sp>
      <p:sp>
        <p:nvSpPr>
          <p:cNvPr id="8195" name="Rectangle 3"/>
          <p:cNvSpPr>
            <a:spLocks noGrp="1" noChangeArrowheads="1"/>
          </p:cNvSpPr>
          <p:nvPr>
            <p:ph type="body" idx="1"/>
          </p:nvPr>
        </p:nvSpPr>
        <p:spPr>
          <a:xfrm>
            <a:off x="685800" y="2286000"/>
            <a:ext cx="7772400" cy="3810000"/>
          </a:xfrm>
        </p:spPr>
        <p:txBody>
          <a:bodyPr/>
          <a:lstStyle/>
          <a:p>
            <a:pPr eaLnBrk="1" hangingPunct="1"/>
            <a:r>
              <a:rPr lang="en-US" smtClean="0"/>
              <a:t>Your student’s homework folder is labeled with his/her name. This is where you will find important papers, parent-teacher communication log, and where your student needs to place completed homework each night.</a:t>
            </a:r>
          </a:p>
          <a:p>
            <a:pPr eaLnBrk="1" hangingPunct="1"/>
            <a:r>
              <a:rPr lang="en-US" b="1" smtClean="0"/>
              <a:t>Must be turned in DAILY!</a:t>
            </a:r>
            <a:endParaRPr lang="en-US" smtClean="0"/>
          </a:p>
        </p:txBody>
      </p:sp>
    </p:spTree>
  </p:cSld>
  <p:clrMapOvr>
    <a:masterClrMapping/>
  </p:clrMapOvr>
  <p:transition advTm="12722"/>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85800" y="1295400"/>
            <a:ext cx="7772400" cy="1143000"/>
          </a:xfrm>
        </p:spPr>
        <p:txBody>
          <a:bodyPr/>
          <a:lstStyle/>
          <a:p>
            <a:pPr eaLnBrk="1" hangingPunct="1"/>
            <a:r>
              <a:rPr lang="en-US" smtClean="0"/>
              <a:t>Agenda/Planner</a:t>
            </a:r>
          </a:p>
        </p:txBody>
      </p:sp>
      <p:sp>
        <p:nvSpPr>
          <p:cNvPr id="9219" name="Rectangle 3"/>
          <p:cNvSpPr>
            <a:spLocks noGrp="1" noChangeArrowheads="1"/>
          </p:cNvSpPr>
          <p:nvPr>
            <p:ph type="body" idx="1"/>
          </p:nvPr>
        </p:nvSpPr>
        <p:spPr>
          <a:xfrm>
            <a:off x="685800" y="2209800"/>
            <a:ext cx="7772400" cy="3886200"/>
          </a:xfrm>
        </p:spPr>
        <p:txBody>
          <a:bodyPr/>
          <a:lstStyle/>
          <a:p>
            <a:pPr eaLnBrk="1" hangingPunct="1">
              <a:lnSpc>
                <a:spcPct val="90000"/>
              </a:lnSpc>
            </a:pPr>
            <a:r>
              <a:rPr lang="en-US" sz="2800" smtClean="0"/>
              <a:t>Planners will be used to document homework each day. </a:t>
            </a:r>
          </a:p>
          <a:p>
            <a:pPr eaLnBrk="1" hangingPunct="1">
              <a:lnSpc>
                <a:spcPct val="90000"/>
              </a:lnSpc>
              <a:buFont typeface="Monotype Sorts" pitchFamily="-107" charset="2"/>
              <a:buNone/>
            </a:pPr>
            <a:endParaRPr lang="en-US" sz="2800" smtClean="0"/>
          </a:p>
          <a:p>
            <a:pPr eaLnBrk="1" hangingPunct="1">
              <a:lnSpc>
                <a:spcPct val="90000"/>
              </a:lnSpc>
            </a:pPr>
            <a:r>
              <a:rPr lang="en-US" sz="2800" smtClean="0"/>
              <a:t>Please check planners every night to ensure that your student has completed his/her homework.</a:t>
            </a:r>
          </a:p>
          <a:p>
            <a:pPr eaLnBrk="1" hangingPunct="1">
              <a:lnSpc>
                <a:spcPct val="90000"/>
              </a:lnSpc>
            </a:pPr>
            <a:endParaRPr lang="en-US" sz="2800" smtClean="0"/>
          </a:p>
          <a:p>
            <a:pPr eaLnBrk="1" hangingPunct="1">
              <a:lnSpc>
                <a:spcPct val="90000"/>
              </a:lnSpc>
            </a:pPr>
            <a:r>
              <a:rPr lang="en-US" sz="2800" smtClean="0"/>
              <a:t>Please sign planners every night to indicate that you have reviewed your student’s homework and that it is complete.</a:t>
            </a:r>
          </a:p>
        </p:txBody>
      </p:sp>
    </p:spTree>
  </p:cSld>
  <p:clrMapOvr>
    <a:masterClrMapping/>
  </p:clrMapOvr>
  <p:transition advTm="12955"/>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85800" y="1371600"/>
            <a:ext cx="7772400" cy="762000"/>
          </a:xfrm>
        </p:spPr>
        <p:txBody>
          <a:bodyPr/>
          <a:lstStyle/>
          <a:p>
            <a:pPr eaLnBrk="1" hangingPunct="1"/>
            <a:r>
              <a:rPr lang="en-US" smtClean="0"/>
              <a:t>Parent-Teacher Communication</a:t>
            </a:r>
          </a:p>
        </p:txBody>
      </p:sp>
      <p:sp>
        <p:nvSpPr>
          <p:cNvPr id="13315" name="Rectangle 3"/>
          <p:cNvSpPr>
            <a:spLocks noGrp="1" noChangeArrowheads="1"/>
          </p:cNvSpPr>
          <p:nvPr>
            <p:ph type="body" idx="1"/>
          </p:nvPr>
        </p:nvSpPr>
        <p:spPr>
          <a:xfrm>
            <a:off x="609600" y="2209800"/>
            <a:ext cx="7772400" cy="3505200"/>
          </a:xfrm>
        </p:spPr>
        <p:txBody>
          <a:bodyPr/>
          <a:lstStyle/>
          <a:p>
            <a:pPr algn="ctr" eaLnBrk="1" hangingPunct="1">
              <a:lnSpc>
                <a:spcPct val="90000"/>
              </a:lnSpc>
              <a:buFont typeface="Monotype Sorts" pitchFamily="-107" charset="2"/>
              <a:buNone/>
            </a:pPr>
            <a:endParaRPr lang="en-US" sz="1800" smtClean="0">
              <a:latin typeface="Rockwell Extra Bold" pitchFamily="-107" charset="0"/>
            </a:endParaRPr>
          </a:p>
          <a:p>
            <a:pPr eaLnBrk="1" hangingPunct="1">
              <a:lnSpc>
                <a:spcPct val="90000"/>
              </a:lnSpc>
            </a:pPr>
            <a:r>
              <a:rPr lang="en-US" sz="1800" smtClean="0">
                <a:latin typeface="Century Gothic" pitchFamily="-107" charset="0"/>
              </a:rPr>
              <a:t>Clear communication is essential between parents and teachers. I will do my best to make myself available to discuss your child’s progress whenever possible. After school conferences should be scheduled in advance. I can return calls during my planning or after school. I will also be checking my email during these times. Your student will keep a small Parent and Teacher Communication notebook in their homework folders. Anytime you need to write me a note, do so in the provided notebook, and place it in the front cover of their homework folder.  If you have any further questions or concerns please contact me at school or through email.</a:t>
            </a:r>
          </a:p>
          <a:p>
            <a:pPr eaLnBrk="1" hangingPunct="1">
              <a:lnSpc>
                <a:spcPct val="90000"/>
              </a:lnSpc>
            </a:pPr>
            <a:endParaRPr lang="en-US" sz="1800" smtClean="0">
              <a:latin typeface="Century Gothic" pitchFamily="-107" charset="0"/>
            </a:endParaRPr>
          </a:p>
          <a:p>
            <a:pPr eaLnBrk="1" hangingPunct="1">
              <a:lnSpc>
                <a:spcPct val="90000"/>
              </a:lnSpc>
            </a:pPr>
            <a:r>
              <a:rPr lang="en-US" sz="1800" b="1" smtClean="0">
                <a:latin typeface="Century Gothic" pitchFamily="-107" charset="0"/>
              </a:rPr>
              <a:t>School Number: 919-639-2635</a:t>
            </a:r>
          </a:p>
          <a:p>
            <a:pPr eaLnBrk="1" hangingPunct="1">
              <a:lnSpc>
                <a:spcPct val="90000"/>
              </a:lnSpc>
              <a:buFont typeface="Monotype Sorts" pitchFamily="-107" charset="2"/>
              <a:buNone/>
            </a:pPr>
            <a:r>
              <a:rPr lang="en-US" sz="1800" b="1" smtClean="0">
                <a:latin typeface="Century Gothic" pitchFamily="-107" charset="0"/>
              </a:rPr>
              <a:t>	Email: chatley@harnett.k12.nc.us</a:t>
            </a:r>
            <a:endParaRPr lang="en-US" sz="2800" b="1" smtClean="0">
              <a:latin typeface="Century Gothic" pitchFamily="-107" charset="0"/>
            </a:endParaRPr>
          </a:p>
          <a:p>
            <a:pPr eaLnBrk="1" hangingPunct="1">
              <a:lnSpc>
                <a:spcPct val="90000"/>
              </a:lnSpc>
            </a:pPr>
            <a:endParaRPr lang="en-US" sz="2800" smtClean="0"/>
          </a:p>
        </p:txBody>
      </p:sp>
    </p:spTree>
  </p:cSld>
  <p:clrMapOvr>
    <a:masterClrMapping/>
  </p:clrMapOvr>
  <p:transition advTm="33377"/>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smtClean="0"/>
              <a:t>A Note About Homework</a:t>
            </a:r>
          </a:p>
        </p:txBody>
      </p:sp>
      <p:sp>
        <p:nvSpPr>
          <p:cNvPr id="11267" name="Rectangle 3"/>
          <p:cNvSpPr>
            <a:spLocks noGrp="1" noChangeArrowheads="1"/>
          </p:cNvSpPr>
          <p:nvPr>
            <p:ph type="body" idx="1"/>
          </p:nvPr>
        </p:nvSpPr>
        <p:spPr/>
        <p:txBody>
          <a:bodyPr/>
          <a:lstStyle/>
          <a:p>
            <a:pPr eaLnBrk="1" hangingPunct="1">
              <a:lnSpc>
                <a:spcPct val="90000"/>
              </a:lnSpc>
            </a:pPr>
            <a:r>
              <a:rPr lang="en-US" sz="1600" smtClean="0">
                <a:latin typeface="Arial" charset="0"/>
              </a:rPr>
              <a:t>Third graders are expected to learn more and work harder than ever before. Research shows that the more times a student recalls and practices skills, the sooner they will master it. Therefore, homework is an essential part of learning. In math especially, you will see lots of practice. I do not like to record a grade for homework based on correctness. I feel that students should be held accountable for their effort, so I will give a grade based on completion of assignment. We will review homework as a class and go over any questions that your student my still have. This will let me know if they understand what they are doing or if they need a little extra support in a particular area. It is very important that you do no do your student’s homework for them. Please help your students, but remember that giving them answer is doing a disservice to them. Also, students are required to write their homework in their planner EVERY night. Please check these nightly to be aware of your student’s homework requirements.</a:t>
            </a:r>
            <a:endParaRPr lang="en-US" sz="2800" smtClean="0">
              <a:latin typeface="Arial" charset="0"/>
            </a:endParaRPr>
          </a:p>
          <a:p>
            <a:pPr eaLnBrk="1" hangingPunct="1">
              <a:lnSpc>
                <a:spcPct val="90000"/>
              </a:lnSpc>
            </a:pPr>
            <a:endParaRPr lang="en-US" sz="2800" smtClean="0"/>
          </a:p>
        </p:txBody>
      </p:sp>
    </p:spTree>
  </p:cSld>
  <p:clrMapOvr>
    <a:masterClrMapping/>
  </p:clrMapOvr>
  <p:transition advTm="3598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85800" y="1143000"/>
            <a:ext cx="7772400" cy="1143000"/>
          </a:xfrm>
        </p:spPr>
        <p:txBody>
          <a:bodyPr/>
          <a:lstStyle/>
          <a:p>
            <a:pPr eaLnBrk="1" hangingPunct="1"/>
            <a:r>
              <a:rPr lang="en-US" smtClean="0"/>
              <a:t>Class Schedule</a:t>
            </a:r>
          </a:p>
        </p:txBody>
      </p:sp>
      <p:sp>
        <p:nvSpPr>
          <p:cNvPr id="12291" name="Rectangle 3"/>
          <p:cNvSpPr>
            <a:spLocks noGrp="1" noChangeArrowheads="1"/>
          </p:cNvSpPr>
          <p:nvPr>
            <p:ph type="body" idx="1"/>
          </p:nvPr>
        </p:nvSpPr>
        <p:spPr>
          <a:xfrm>
            <a:off x="685800" y="2057400"/>
            <a:ext cx="7772400" cy="3505200"/>
          </a:xfrm>
        </p:spPr>
        <p:txBody>
          <a:bodyPr/>
          <a:lstStyle/>
          <a:p>
            <a:pPr algn="ctr" eaLnBrk="1" hangingPunct="1">
              <a:lnSpc>
                <a:spcPct val="90000"/>
              </a:lnSpc>
            </a:pPr>
            <a:r>
              <a:rPr lang="en-US" sz="2800" b="1" u="sng" dirty="0" smtClean="0">
                <a:latin typeface="Chalkboard Bold" pitchFamily="1" charset="0"/>
              </a:rPr>
              <a:t>Specials</a:t>
            </a:r>
            <a:endParaRPr lang="en-US" sz="2800" b="1" u="sng" dirty="0" smtClean="0">
              <a:latin typeface="Chalkboard Bold" pitchFamily="1" charset="0"/>
            </a:endParaRPr>
          </a:p>
          <a:p>
            <a:pPr eaLnBrk="1" hangingPunct="1">
              <a:lnSpc>
                <a:spcPct val="90000"/>
              </a:lnSpc>
            </a:pPr>
            <a:r>
              <a:rPr lang="en-US" sz="2800" dirty="0" smtClean="0">
                <a:latin typeface="Chalkboard Bold" pitchFamily="1" charset="0"/>
              </a:rPr>
              <a:t>Monday: </a:t>
            </a:r>
          </a:p>
          <a:p>
            <a:pPr eaLnBrk="1" hangingPunct="1">
              <a:lnSpc>
                <a:spcPct val="90000"/>
              </a:lnSpc>
            </a:pPr>
            <a:r>
              <a:rPr lang="en-US" sz="2800" dirty="0" smtClean="0">
                <a:latin typeface="Chalkboard Bold" pitchFamily="1" charset="0"/>
              </a:rPr>
              <a:t>Tuesday: </a:t>
            </a:r>
          </a:p>
          <a:p>
            <a:pPr eaLnBrk="1" hangingPunct="1">
              <a:lnSpc>
                <a:spcPct val="90000"/>
              </a:lnSpc>
            </a:pPr>
            <a:r>
              <a:rPr lang="en-US" sz="2800" dirty="0" smtClean="0">
                <a:latin typeface="Chalkboard Bold" pitchFamily="1" charset="0"/>
              </a:rPr>
              <a:t>Wednesday: </a:t>
            </a:r>
          </a:p>
          <a:p>
            <a:pPr eaLnBrk="1" hangingPunct="1">
              <a:lnSpc>
                <a:spcPct val="90000"/>
              </a:lnSpc>
            </a:pPr>
            <a:r>
              <a:rPr lang="en-US" sz="2800" dirty="0" smtClean="0">
                <a:latin typeface="Chalkboard Bold" pitchFamily="1" charset="0"/>
              </a:rPr>
              <a:t>Thursday</a:t>
            </a:r>
            <a:r>
              <a:rPr lang="en-US" sz="2800" dirty="0" smtClean="0">
                <a:latin typeface="Chalkboard Bold" pitchFamily="1" charset="0"/>
              </a:rPr>
              <a:t>:</a:t>
            </a:r>
            <a:endParaRPr lang="en-US" sz="2800" dirty="0" smtClean="0">
              <a:latin typeface="Chalkboard Bold" pitchFamily="1" charset="0"/>
            </a:endParaRPr>
          </a:p>
          <a:p>
            <a:pPr eaLnBrk="1" hangingPunct="1">
              <a:lnSpc>
                <a:spcPct val="90000"/>
              </a:lnSpc>
            </a:pPr>
            <a:r>
              <a:rPr lang="en-US" sz="2800" dirty="0" smtClean="0">
                <a:latin typeface="Chalkboard Bold" pitchFamily="1" charset="0"/>
              </a:rPr>
              <a:t>Friday</a:t>
            </a:r>
            <a:r>
              <a:rPr lang="en-US" sz="2800" dirty="0" smtClean="0">
                <a:latin typeface="Chalkboard Bold" pitchFamily="1" charset="0"/>
              </a:rPr>
              <a:t>:</a:t>
            </a:r>
            <a:endParaRPr lang="en-US" sz="2800" dirty="0" smtClean="0">
              <a:latin typeface="Chalkboard Bold" pitchFamily="1" charset="0"/>
            </a:endParaRPr>
          </a:p>
          <a:p>
            <a:pPr eaLnBrk="1" hangingPunct="1">
              <a:lnSpc>
                <a:spcPct val="90000"/>
              </a:lnSpc>
            </a:pPr>
            <a:endParaRPr lang="en-US" sz="2800" dirty="0" smtClean="0">
              <a:latin typeface="Chalkboard Bold" pitchFamily="1" charset="0"/>
            </a:endParaRPr>
          </a:p>
          <a:p>
            <a:pPr eaLnBrk="1" hangingPunct="1">
              <a:lnSpc>
                <a:spcPct val="90000"/>
              </a:lnSpc>
            </a:pPr>
            <a:r>
              <a:rPr lang="en-US" sz="2800" b="1" u="sng" dirty="0" smtClean="0">
                <a:latin typeface="Chalkboard Bold" pitchFamily="1" charset="0"/>
              </a:rPr>
              <a:t>Lunch:</a:t>
            </a:r>
            <a:r>
              <a:rPr lang="en-US" sz="2800" b="1" dirty="0" smtClean="0">
                <a:latin typeface="Chalkboard Bold" pitchFamily="1" charset="0"/>
              </a:rPr>
              <a:t> </a:t>
            </a:r>
            <a:endParaRPr lang="en-US" sz="2800" dirty="0" smtClean="0">
              <a:latin typeface="Chalkboard Bold" pitchFamily="1" charset="0"/>
            </a:endParaRPr>
          </a:p>
          <a:p>
            <a:pPr eaLnBrk="1" hangingPunct="1">
              <a:lnSpc>
                <a:spcPct val="90000"/>
              </a:lnSpc>
            </a:pPr>
            <a:r>
              <a:rPr lang="en-US" sz="2800" b="1" u="sng" dirty="0" smtClean="0">
                <a:latin typeface="Chalkboard Bold" pitchFamily="1" charset="0"/>
              </a:rPr>
              <a:t>Recess:</a:t>
            </a:r>
            <a:r>
              <a:rPr lang="en-US" sz="2800" dirty="0" smtClean="0">
                <a:latin typeface="Chalkboard Bold" pitchFamily="1" charset="0"/>
              </a:rPr>
              <a:t> </a:t>
            </a:r>
          </a:p>
          <a:p>
            <a:pPr eaLnBrk="1" hangingPunct="1">
              <a:lnSpc>
                <a:spcPct val="90000"/>
              </a:lnSpc>
            </a:pPr>
            <a:endParaRPr lang="en-US" sz="2800" dirty="0" smtClean="0"/>
          </a:p>
        </p:txBody>
      </p:sp>
    </p:spTree>
  </p:cSld>
  <p:clrMapOvr>
    <a:masterClrMapping/>
  </p:clrMapOvr>
  <p:transition advTm="10897"/>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smtClean="0"/>
              <a:t>Notebooks</a:t>
            </a:r>
          </a:p>
        </p:txBody>
      </p:sp>
      <p:sp>
        <p:nvSpPr>
          <p:cNvPr id="15363" name="Rectangle 3"/>
          <p:cNvSpPr>
            <a:spLocks noGrp="1" noChangeArrowheads="1"/>
          </p:cNvSpPr>
          <p:nvPr>
            <p:ph type="body" idx="1"/>
          </p:nvPr>
        </p:nvSpPr>
        <p:spPr/>
        <p:txBody>
          <a:bodyPr/>
          <a:lstStyle/>
          <a:p>
            <a:pPr eaLnBrk="1" hangingPunct="1">
              <a:buFont typeface="Monotype Sorts" pitchFamily="-107" charset="2"/>
              <a:buNone/>
            </a:pPr>
            <a:r>
              <a:rPr lang="en-US" sz="2800" dirty="0" smtClean="0"/>
              <a:t>- Your student will need </a:t>
            </a:r>
            <a:r>
              <a:rPr lang="en-US" sz="2800" dirty="0" smtClean="0"/>
              <a:t>two 1 </a:t>
            </a:r>
            <a:r>
              <a:rPr lang="en-US" sz="2800" dirty="0" smtClean="0"/>
              <a:t>inch 3 ring binders. Three ring binders are REQUIRED for your student’s work. I have examples on the back table of how we will be using these notebooks. </a:t>
            </a:r>
          </a:p>
        </p:txBody>
      </p:sp>
    </p:spTree>
  </p:cSld>
  <p:clrMapOvr>
    <a:masterClrMapping/>
  </p:clrMapOvr>
  <p:transition advTm="12729"/>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smtClean="0"/>
              <a:t>Snack</a:t>
            </a:r>
          </a:p>
        </p:txBody>
      </p:sp>
      <p:sp>
        <p:nvSpPr>
          <p:cNvPr id="16387" name="Rectangle 3"/>
          <p:cNvSpPr>
            <a:spLocks noGrp="1" noChangeArrowheads="1"/>
          </p:cNvSpPr>
          <p:nvPr>
            <p:ph type="body" idx="1"/>
          </p:nvPr>
        </p:nvSpPr>
        <p:spPr/>
        <p:txBody>
          <a:bodyPr/>
          <a:lstStyle/>
          <a:p>
            <a:pPr eaLnBrk="1" hangingPunct="1"/>
            <a:r>
              <a:rPr lang="en-US" sz="2800" dirty="0" smtClean="0"/>
              <a:t>Please send a snack with your child to school each day. </a:t>
            </a:r>
          </a:p>
          <a:p>
            <a:pPr eaLnBrk="1" hangingPunct="1"/>
            <a:r>
              <a:rPr lang="en-US" sz="2800" dirty="0" smtClean="0"/>
              <a:t>Please make sure snack is healthy.</a:t>
            </a:r>
          </a:p>
          <a:p>
            <a:pPr eaLnBrk="1" hangingPunct="1"/>
            <a:r>
              <a:rPr lang="en-US" sz="2800" dirty="0" smtClean="0"/>
              <a:t>Remember this is just a snack, not a meal.</a:t>
            </a:r>
          </a:p>
          <a:p>
            <a:pPr eaLnBrk="1" hangingPunct="1"/>
            <a:r>
              <a:rPr lang="en-US" sz="2800" dirty="0" smtClean="0"/>
              <a:t>Water bottles are allowed, but </a:t>
            </a:r>
            <a:r>
              <a:rPr lang="en-US" sz="2800" dirty="0" smtClean="0"/>
              <a:t>juice, soda, and </a:t>
            </a:r>
            <a:r>
              <a:rPr lang="en-US" sz="2800" dirty="0" smtClean="0"/>
              <a:t>milk </a:t>
            </a:r>
            <a:r>
              <a:rPr lang="en-US" sz="2800" dirty="0" smtClean="0"/>
              <a:t>are not </a:t>
            </a:r>
            <a:r>
              <a:rPr lang="en-US" sz="2800" dirty="0" smtClean="0"/>
              <a:t>permitted.</a:t>
            </a:r>
          </a:p>
        </p:txBody>
      </p:sp>
    </p:spTree>
  </p:cSld>
  <p:clrMapOvr>
    <a:masterClrMapping/>
  </p:clrMapOvr>
  <p:transition advTm="12751"/>
  <p:timing>
    <p:tnLst>
      <p:par>
        <p:cTn id="1" dur="indefinite" restart="never" nodeType="tmRoot"/>
      </p:par>
    </p:tnLst>
  </p:timing>
</p:sld>
</file>

<file path=ppt/theme/theme1.xml><?xml version="1.0" encoding="utf-8"?>
<a:theme xmlns:a="http://schemas.openxmlformats.org/drawingml/2006/main" name="Chalkboard">
  <a:themeElements>
    <a:clrScheme name="Chalkboard 1">
      <a:dk1>
        <a:srgbClr val="808080"/>
      </a:dk1>
      <a:lt1>
        <a:srgbClr val="FFFFFF"/>
      </a:lt1>
      <a:dk2>
        <a:srgbClr val="5C8564"/>
      </a:dk2>
      <a:lt2>
        <a:srgbClr val="FFFFFF"/>
      </a:lt2>
      <a:accent1>
        <a:srgbClr val="86A1BF"/>
      </a:accent1>
      <a:accent2>
        <a:srgbClr val="FF6666"/>
      </a:accent2>
      <a:accent3>
        <a:srgbClr val="B5C2B8"/>
      </a:accent3>
      <a:accent4>
        <a:srgbClr val="DADADA"/>
      </a:accent4>
      <a:accent5>
        <a:srgbClr val="C3CDDC"/>
      </a:accent5>
      <a:accent6>
        <a:srgbClr val="E75C5C"/>
      </a:accent6>
      <a:hlink>
        <a:srgbClr val="80FF00"/>
      </a:hlink>
      <a:folHlink>
        <a:srgbClr val="FFFF66"/>
      </a:folHlink>
    </a:clrScheme>
    <a:fontScheme name="Chalkboard">
      <a:majorFont>
        <a:latin typeface="Comic Sans MS"/>
        <a:ea typeface="ＭＳ Ｐゴシック"/>
        <a:cs typeface="ＭＳ Ｐゴシック"/>
      </a:majorFont>
      <a:minorFont>
        <a:latin typeface="Comic Sans MS"/>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Comic Sans MS" pitchFamily="-107" charset="0"/>
            <a:ea typeface="ＭＳ Ｐゴシック" pitchFamily="-107" charset="-128"/>
            <a:cs typeface="ＭＳ Ｐゴシック" pitchFamily="-107"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Comic Sans MS" pitchFamily="-107" charset="0"/>
            <a:ea typeface="ＭＳ Ｐゴシック" pitchFamily="-107" charset="-128"/>
            <a:cs typeface="ＭＳ Ｐゴシック" pitchFamily="-107" charset="-128"/>
          </a:defRPr>
        </a:defPPr>
      </a:lstStyle>
    </a:lnDef>
  </a:objectDefaults>
  <a:extraClrSchemeLst>
    <a:extraClrScheme>
      <a:clrScheme name="Chalkboard 1">
        <a:dk1>
          <a:srgbClr val="808080"/>
        </a:dk1>
        <a:lt1>
          <a:srgbClr val="FFFFFF"/>
        </a:lt1>
        <a:dk2>
          <a:srgbClr val="5C8564"/>
        </a:dk2>
        <a:lt2>
          <a:srgbClr val="FFFFFF"/>
        </a:lt2>
        <a:accent1>
          <a:srgbClr val="86A1BF"/>
        </a:accent1>
        <a:accent2>
          <a:srgbClr val="FF6666"/>
        </a:accent2>
        <a:accent3>
          <a:srgbClr val="B5C2B8"/>
        </a:accent3>
        <a:accent4>
          <a:srgbClr val="DADADA"/>
        </a:accent4>
        <a:accent5>
          <a:srgbClr val="C3CDDC"/>
        </a:accent5>
        <a:accent6>
          <a:srgbClr val="E75C5C"/>
        </a:accent6>
        <a:hlink>
          <a:srgbClr val="80FF00"/>
        </a:hlink>
        <a:folHlink>
          <a:srgbClr val="FFFF66"/>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Macintosh HD:Applications:Microsoft Office 2004:Templates:Presentations:Designs:Chalkboard</Template>
  <TotalTime>67</TotalTime>
  <Words>762</Words>
  <Application>Microsoft Office PowerPoint</Application>
  <PresentationFormat>On-screen Show (4:3)</PresentationFormat>
  <Paragraphs>86</Paragraphs>
  <Slides>13</Slides>
  <Notes>13</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13</vt:i4>
      </vt:variant>
    </vt:vector>
  </HeadingPairs>
  <TitlesOfParts>
    <vt:vector size="25" baseType="lpstr">
      <vt:lpstr>Comic Sans MS</vt:lpstr>
      <vt:lpstr>ＭＳ Ｐゴシック</vt:lpstr>
      <vt:lpstr>Arial</vt:lpstr>
      <vt:lpstr>Monotype Sorts</vt:lpstr>
      <vt:lpstr>Rockwell Extra Bold</vt:lpstr>
      <vt:lpstr>Century Gothic</vt:lpstr>
      <vt:lpstr>Chalkboard Bold</vt:lpstr>
      <vt:lpstr>American Typewriter</vt:lpstr>
      <vt:lpstr>Princetown LET</vt:lpstr>
      <vt:lpstr>Courier New</vt:lpstr>
      <vt:lpstr>Times New Roman</vt:lpstr>
      <vt:lpstr>Chalkboard</vt:lpstr>
      <vt:lpstr>Welcome to 3rd Grade!</vt:lpstr>
      <vt:lpstr>Forms</vt:lpstr>
      <vt:lpstr>Homework Folder</vt:lpstr>
      <vt:lpstr>Agenda/Planner</vt:lpstr>
      <vt:lpstr>Parent-Teacher Communication</vt:lpstr>
      <vt:lpstr>A Note About Homework</vt:lpstr>
      <vt:lpstr>Class Schedule</vt:lpstr>
      <vt:lpstr>Notebooks</vt:lpstr>
      <vt:lpstr>Snack</vt:lpstr>
      <vt:lpstr>Reading Logs</vt:lpstr>
      <vt:lpstr>Supply List</vt:lpstr>
      <vt:lpstr>Slide 12</vt:lpstr>
      <vt:lpstr>Bus/Car Assignments</vt:lpstr>
    </vt:vector>
  </TitlesOfParts>
  <Company>HCS HCS</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3rd Grade!</dc:title>
  <dc:creator>HCS HCS</dc:creator>
  <cp:lastModifiedBy>Courtney Hatley</cp:lastModifiedBy>
  <cp:revision>8</cp:revision>
  <cp:lastPrinted>1904-01-01T00:00:00Z</cp:lastPrinted>
  <dcterms:created xsi:type="dcterms:W3CDTF">2009-08-24T16:34:06Z</dcterms:created>
  <dcterms:modified xsi:type="dcterms:W3CDTF">2010-08-22T03:13:05Z</dcterms:modified>
</cp:coreProperties>
</file>